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</p:sldMasterIdLst>
  <p:notesMasterIdLst>
    <p:notesMasterId r:id="rId15"/>
  </p:notesMasterIdLst>
  <p:sldIdLst>
    <p:sldId id="271" r:id="rId2"/>
    <p:sldId id="266" r:id="rId3"/>
    <p:sldId id="260" r:id="rId4"/>
    <p:sldId id="261" r:id="rId5"/>
    <p:sldId id="259" r:id="rId6"/>
    <p:sldId id="262" r:id="rId7"/>
    <p:sldId id="263" r:id="rId8"/>
    <p:sldId id="264" r:id="rId9"/>
    <p:sldId id="267" r:id="rId10"/>
    <p:sldId id="268" r:id="rId11"/>
    <p:sldId id="272" r:id="rId12"/>
    <p:sldId id="273" r:id="rId13"/>
    <p:sldId id="274" r:id="rId14"/>
  </p:sldIdLst>
  <p:sldSz cx="12192000" cy="6858000"/>
  <p:notesSz cx="7013575" cy="9299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25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204784-424E-4D91-AC88-FF544CA7151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48E355-3DB7-4076-919C-15EC8D59A760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2060"/>
          </a:solidFill>
        </a:ln>
      </dgm:spPr>
      <dgm:t>
        <a:bodyPr/>
        <a:lstStyle/>
        <a:p>
          <a:pPr algn="ctr"/>
          <a:r>
            <a:rPr lang="en-US" sz="1400" dirty="0" err="1" smtClean="0">
              <a:solidFill>
                <a:schemeClr val="tx1"/>
              </a:solidFill>
            </a:rPr>
            <a:t>Aplikuesi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b="1" dirty="0" smtClean="0">
              <a:solidFill>
                <a:srgbClr val="002060"/>
              </a:solidFill>
            </a:rPr>
            <a:t>me </a:t>
          </a:r>
          <a:r>
            <a:rPr lang="en-US" sz="1400" b="1" dirty="0" err="1" smtClean="0">
              <a:solidFill>
                <a:srgbClr val="002060"/>
              </a:solidFill>
            </a:rPr>
            <a:t>banim</a:t>
          </a:r>
          <a:r>
            <a:rPr lang="en-US" sz="1400" b="1" dirty="0" smtClean="0">
              <a:solidFill>
                <a:srgbClr val="002060"/>
              </a:solidFill>
            </a:rPr>
            <a:t> </a:t>
          </a:r>
          <a:r>
            <a:rPr lang="en-US" sz="1400" b="1" dirty="0" err="1" smtClean="0">
              <a:solidFill>
                <a:srgbClr val="002060"/>
              </a:solidFill>
            </a:rPr>
            <a:t>në</a:t>
          </a:r>
          <a:r>
            <a:rPr lang="en-US" sz="1400" b="1" dirty="0" smtClean="0">
              <a:solidFill>
                <a:srgbClr val="002060"/>
              </a:solidFill>
            </a:rPr>
            <a:t> </a:t>
          </a:r>
          <a:r>
            <a:rPr lang="en-US" sz="1400" b="1" dirty="0" err="1" smtClean="0">
              <a:solidFill>
                <a:srgbClr val="002060"/>
              </a:solidFill>
            </a:rPr>
            <a:t>Itali</a:t>
          </a:r>
          <a:r>
            <a:rPr lang="en-US" sz="1400" b="1" dirty="0" smtClean="0">
              <a:solidFill>
                <a:srgbClr val="002060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paraqet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kërkesën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në</a:t>
          </a:r>
          <a:r>
            <a:rPr lang="en-US" sz="1400" dirty="0" smtClean="0">
              <a:solidFill>
                <a:schemeClr val="tx1"/>
              </a:solidFill>
            </a:rPr>
            <a:t> INPS</a:t>
          </a:r>
          <a:endParaRPr lang="en-US" sz="1400" dirty="0">
            <a:solidFill>
              <a:schemeClr val="tx1"/>
            </a:solidFill>
          </a:endParaRPr>
        </a:p>
      </dgm:t>
    </dgm:pt>
    <dgm:pt modelId="{CD4A4EEE-2B2E-4111-B9C8-3B47904812D3}" type="parTrans" cxnId="{BC5CF2CE-A179-4FB7-BB30-6BAB618F4B71}">
      <dgm:prSet/>
      <dgm:spPr/>
      <dgm:t>
        <a:bodyPr/>
        <a:lstStyle/>
        <a:p>
          <a:endParaRPr lang="en-US" sz="1200"/>
        </a:p>
      </dgm:t>
    </dgm:pt>
    <dgm:pt modelId="{3129CC4E-6835-465A-888D-788BF8C22CE6}" type="sibTrans" cxnId="{BC5CF2CE-A179-4FB7-BB30-6BAB618F4B71}">
      <dgm:prSet/>
      <dgm:spPr/>
      <dgm:t>
        <a:bodyPr/>
        <a:lstStyle/>
        <a:p>
          <a:endParaRPr lang="en-US" sz="1200"/>
        </a:p>
      </dgm:t>
    </dgm:pt>
    <dgm:pt modelId="{5FD29B46-F5C7-415E-8724-4DB9049033A1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ctr"/>
          <a:r>
            <a:rPr lang="en-US" sz="1400" dirty="0" smtClean="0">
              <a:solidFill>
                <a:schemeClr val="tx1"/>
              </a:solidFill>
            </a:rPr>
            <a:t>INPS </a:t>
          </a:r>
          <a:r>
            <a:rPr lang="en-US" sz="1400" dirty="0" err="1" smtClean="0">
              <a:solidFill>
                <a:schemeClr val="tx1"/>
              </a:solidFill>
            </a:rPr>
            <a:t>përcjell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kërkesën</a:t>
          </a:r>
          <a:r>
            <a:rPr lang="en-US" sz="1400" dirty="0" smtClean="0">
              <a:solidFill>
                <a:schemeClr val="tx1"/>
              </a:solidFill>
            </a:rPr>
            <a:t> ISSH-</a:t>
          </a:r>
          <a:r>
            <a:rPr lang="en-US" sz="1400" dirty="0" err="1" smtClean="0">
              <a:solidFill>
                <a:schemeClr val="tx1"/>
              </a:solidFill>
            </a:rPr>
            <a:t>së</a:t>
          </a:r>
          <a:r>
            <a:rPr lang="en-US" sz="1400" dirty="0" smtClean="0">
              <a:solidFill>
                <a:schemeClr val="tx1"/>
              </a:solidFill>
            </a:rPr>
            <a:t> (DIZMJ), </a:t>
          </a:r>
          <a:r>
            <a:rPr lang="en-US" sz="1400" dirty="0" err="1" smtClean="0">
              <a:solidFill>
                <a:schemeClr val="tx1"/>
              </a:solidFill>
            </a:rPr>
            <a:t>nëpërmjet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formularëve</a:t>
          </a:r>
          <a:r>
            <a:rPr lang="en-US" sz="1400" dirty="0" smtClean="0">
              <a:solidFill>
                <a:schemeClr val="tx1"/>
              </a:solidFill>
            </a:rPr>
            <a:t> IT/AL 2,3 </a:t>
          </a:r>
          <a:r>
            <a:rPr lang="en-US" sz="1400" dirty="0" err="1" smtClean="0">
              <a:solidFill>
                <a:schemeClr val="tx1"/>
              </a:solidFill>
            </a:rPr>
            <a:t>ose</a:t>
          </a:r>
          <a:r>
            <a:rPr lang="en-US" sz="1400" dirty="0" smtClean="0">
              <a:solidFill>
                <a:schemeClr val="tx1"/>
              </a:solidFill>
            </a:rPr>
            <a:t> 4, </a:t>
          </a:r>
          <a:r>
            <a:rPr lang="en-US" sz="1400" dirty="0" err="1" smtClean="0">
              <a:solidFill>
                <a:schemeClr val="tx1"/>
              </a:solidFill>
            </a:rPr>
            <a:t>së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bashku</a:t>
          </a:r>
          <a:r>
            <a:rPr lang="en-US" sz="1400" dirty="0" smtClean="0">
              <a:solidFill>
                <a:schemeClr val="tx1"/>
              </a:solidFill>
            </a:rPr>
            <a:t> me </a:t>
          </a:r>
          <a:r>
            <a:rPr lang="en-US" sz="1400" dirty="0" err="1" smtClean="0">
              <a:solidFill>
                <a:schemeClr val="tx1"/>
              </a:solidFill>
            </a:rPr>
            <a:t>periudhat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italiane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të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sigurimit</a:t>
          </a:r>
          <a:r>
            <a:rPr lang="en-US" sz="1400" dirty="0" smtClean="0">
              <a:solidFill>
                <a:schemeClr val="tx1"/>
              </a:solidFill>
            </a:rPr>
            <a:t>  IT/AL205</a:t>
          </a:r>
          <a:endParaRPr lang="en-US" sz="1400" dirty="0">
            <a:solidFill>
              <a:schemeClr val="tx1"/>
            </a:solidFill>
          </a:endParaRPr>
        </a:p>
      </dgm:t>
    </dgm:pt>
    <dgm:pt modelId="{E777970C-34FB-42D8-925B-EE336DCB3049}" type="parTrans" cxnId="{67471583-B418-40D6-B761-3BB5701074EE}">
      <dgm:prSet/>
      <dgm:spPr/>
      <dgm:t>
        <a:bodyPr/>
        <a:lstStyle/>
        <a:p>
          <a:endParaRPr lang="en-US" sz="1200"/>
        </a:p>
      </dgm:t>
    </dgm:pt>
    <dgm:pt modelId="{E59E8C45-4070-4180-A1E9-68E3A1C98CBC}" type="sibTrans" cxnId="{67471583-B418-40D6-B761-3BB5701074EE}">
      <dgm:prSet/>
      <dgm:spPr/>
      <dgm:t>
        <a:bodyPr/>
        <a:lstStyle/>
        <a:p>
          <a:endParaRPr lang="en-US" sz="1200"/>
        </a:p>
      </dgm:t>
    </dgm:pt>
    <dgm:pt modelId="{BEB41486-B8A1-41C6-B9D3-2B0ED2AC7BA3}">
      <dgm:prSet phldrT="[Text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ctr"/>
          <a:r>
            <a:rPr lang="en-US" sz="1400" dirty="0" smtClean="0">
              <a:solidFill>
                <a:schemeClr val="tx1"/>
              </a:solidFill>
            </a:rPr>
            <a:t>ISSH (DIZMJ) </a:t>
          </a:r>
          <a:r>
            <a:rPr lang="en-US" sz="1400" dirty="0" err="1" smtClean="0">
              <a:solidFill>
                <a:schemeClr val="tx1"/>
              </a:solidFill>
            </a:rPr>
            <a:t>përcjell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formularët</a:t>
          </a:r>
          <a:r>
            <a:rPr lang="en-US" sz="1400" dirty="0" smtClean="0">
              <a:solidFill>
                <a:schemeClr val="tx1"/>
              </a:solidFill>
            </a:rPr>
            <a:t> e </a:t>
          </a:r>
          <a:r>
            <a:rPr lang="en-US" sz="1400" dirty="0" err="1" smtClean="0">
              <a:solidFill>
                <a:schemeClr val="tx1"/>
              </a:solidFill>
            </a:rPr>
            <a:t>ardhur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nga</a:t>
          </a:r>
          <a:r>
            <a:rPr lang="en-US" sz="1400" dirty="0" smtClean="0">
              <a:solidFill>
                <a:schemeClr val="tx1"/>
              </a:solidFill>
            </a:rPr>
            <a:t> INPS </a:t>
          </a:r>
          <a:r>
            <a:rPr lang="en-US" sz="1400" dirty="0" err="1" smtClean="0">
              <a:solidFill>
                <a:schemeClr val="tx1"/>
              </a:solidFill>
            </a:rPr>
            <a:t>në</a:t>
          </a:r>
          <a:r>
            <a:rPr lang="en-US" sz="1400" dirty="0" smtClean="0">
              <a:solidFill>
                <a:schemeClr val="tx1"/>
              </a:solidFill>
            </a:rPr>
            <a:t> DRSSH/DSSH</a:t>
          </a:r>
          <a:endParaRPr lang="en-US" sz="1400" dirty="0">
            <a:solidFill>
              <a:schemeClr val="tx1"/>
            </a:solidFill>
          </a:endParaRPr>
        </a:p>
      </dgm:t>
    </dgm:pt>
    <dgm:pt modelId="{18612BC9-36B4-4A52-AFA5-6ABB48B76C3E}" type="parTrans" cxnId="{A63573CC-A6DA-447F-906F-95409179504B}">
      <dgm:prSet/>
      <dgm:spPr/>
      <dgm:t>
        <a:bodyPr/>
        <a:lstStyle/>
        <a:p>
          <a:endParaRPr lang="en-US" sz="1200"/>
        </a:p>
      </dgm:t>
    </dgm:pt>
    <dgm:pt modelId="{402642AA-CC38-4ADC-8B3F-2425F1D6B236}" type="sibTrans" cxnId="{A63573CC-A6DA-447F-906F-95409179504B}">
      <dgm:prSet/>
      <dgm:spPr/>
      <dgm:t>
        <a:bodyPr/>
        <a:lstStyle/>
        <a:p>
          <a:endParaRPr lang="en-US" sz="1200"/>
        </a:p>
      </dgm:t>
    </dgm:pt>
    <dgm:pt modelId="{32E6F54F-D0E3-4B38-B0AF-20F4F4FC9AFF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ctr"/>
          <a:r>
            <a:rPr lang="en-US" sz="1400" dirty="0" err="1" smtClean="0">
              <a:solidFill>
                <a:schemeClr val="tx1"/>
              </a:solidFill>
            </a:rPr>
            <a:t>Vendimi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përfundimtar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dhe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periudhat</a:t>
          </a:r>
          <a:r>
            <a:rPr lang="en-US" sz="1400" dirty="0" smtClean="0">
              <a:solidFill>
                <a:schemeClr val="tx1"/>
              </a:solidFill>
            </a:rPr>
            <a:t> e </a:t>
          </a:r>
          <a:r>
            <a:rPr lang="en-US" sz="1400" dirty="0" err="1" smtClean="0">
              <a:solidFill>
                <a:schemeClr val="tx1"/>
              </a:solidFill>
            </a:rPr>
            <a:t>konfirmuara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përcillet</a:t>
          </a:r>
          <a:r>
            <a:rPr lang="en-US" sz="1400" dirty="0" smtClean="0">
              <a:solidFill>
                <a:schemeClr val="tx1"/>
              </a:solidFill>
            </a:rPr>
            <a:t> ISSH-</a:t>
          </a:r>
          <a:r>
            <a:rPr lang="en-US" sz="1400" dirty="0" err="1" smtClean="0">
              <a:solidFill>
                <a:schemeClr val="tx1"/>
              </a:solidFill>
            </a:rPr>
            <a:t>së</a:t>
          </a:r>
          <a:r>
            <a:rPr lang="en-US" sz="1400" dirty="0" smtClean="0">
              <a:solidFill>
                <a:schemeClr val="tx1"/>
              </a:solidFill>
            </a:rPr>
            <a:t>(DIZMJ)</a:t>
          </a:r>
          <a:endParaRPr lang="en-US" sz="1400" dirty="0">
            <a:solidFill>
              <a:schemeClr val="tx1"/>
            </a:solidFill>
          </a:endParaRPr>
        </a:p>
      </dgm:t>
    </dgm:pt>
    <dgm:pt modelId="{8C0501C9-488E-45E7-B433-224E8E9AE610}" type="parTrans" cxnId="{AAD55639-F9FF-4AC1-843F-A4F09ABB26C0}">
      <dgm:prSet/>
      <dgm:spPr/>
      <dgm:t>
        <a:bodyPr/>
        <a:lstStyle/>
        <a:p>
          <a:endParaRPr lang="en-US" sz="1200"/>
        </a:p>
      </dgm:t>
    </dgm:pt>
    <dgm:pt modelId="{50309526-1B8D-4A19-85F0-4A71ADF0000F}" type="sibTrans" cxnId="{AAD55639-F9FF-4AC1-843F-A4F09ABB26C0}">
      <dgm:prSet/>
      <dgm:spPr/>
      <dgm:t>
        <a:bodyPr/>
        <a:lstStyle/>
        <a:p>
          <a:endParaRPr lang="en-US" sz="1200"/>
        </a:p>
      </dgm:t>
    </dgm:pt>
    <dgm:pt modelId="{1519B306-CF44-4C61-94E8-955ED134C5A2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ctr"/>
          <a:r>
            <a:rPr lang="sq-AL" sz="1400" dirty="0" smtClean="0">
              <a:solidFill>
                <a:schemeClr val="tx1"/>
              </a:solidFill>
            </a:rPr>
            <a:t>DRSSH/DSSH shqyrton k</a:t>
          </a:r>
          <a:r>
            <a:rPr lang="en-US" sz="1400" dirty="0" smtClean="0">
              <a:solidFill>
                <a:schemeClr val="tx1"/>
              </a:solidFill>
            </a:rPr>
            <a:t>ë</a:t>
          </a:r>
          <a:r>
            <a:rPr lang="sq-AL" sz="1400" dirty="0" smtClean="0">
              <a:solidFill>
                <a:schemeClr val="tx1"/>
              </a:solidFill>
            </a:rPr>
            <a:t>rkes</a:t>
          </a:r>
          <a:r>
            <a:rPr lang="en-US" sz="1400" dirty="0" smtClean="0">
              <a:solidFill>
                <a:schemeClr val="tx1"/>
              </a:solidFill>
            </a:rPr>
            <a:t>ë</a:t>
          </a:r>
          <a:r>
            <a:rPr lang="sq-AL" sz="1400" dirty="0" smtClean="0">
              <a:solidFill>
                <a:schemeClr val="tx1"/>
              </a:solidFill>
            </a:rPr>
            <a:t>n </a:t>
          </a:r>
          <a:r>
            <a:rPr lang="sq-AL" sz="1400" smtClean="0">
              <a:solidFill>
                <a:schemeClr val="tx1"/>
              </a:solidFill>
            </a:rPr>
            <a:t>dhe percakton </a:t>
          </a:r>
          <a:r>
            <a:rPr lang="en-US" sz="1400" dirty="0" err="1" smtClean="0">
              <a:solidFill>
                <a:schemeClr val="tx1"/>
              </a:solidFill>
            </a:rPr>
            <a:t>përfitimin</a:t>
          </a:r>
          <a:r>
            <a:rPr lang="en-US" sz="1400" dirty="0" smtClean="0">
              <a:solidFill>
                <a:schemeClr val="tx1"/>
              </a:solidFill>
            </a:rPr>
            <a:t> me </a:t>
          </a:r>
          <a:r>
            <a:rPr lang="en-US" sz="1400" dirty="0" err="1" smtClean="0">
              <a:solidFill>
                <a:schemeClr val="tx1"/>
              </a:solidFill>
            </a:rPr>
            <a:t>apo</a:t>
          </a:r>
          <a:r>
            <a:rPr lang="en-US" sz="1400" dirty="0" smtClean="0">
              <a:solidFill>
                <a:schemeClr val="tx1"/>
              </a:solidFill>
            </a:rPr>
            <a:t> pa </a:t>
          </a:r>
          <a:r>
            <a:rPr lang="en-US" sz="1400" dirty="0" err="1" smtClean="0">
              <a:solidFill>
                <a:schemeClr val="tx1"/>
              </a:solidFill>
            </a:rPr>
            <a:t>bashkim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periudhash</a:t>
          </a:r>
          <a:r>
            <a:rPr lang="en-US" sz="1400" dirty="0" smtClean="0">
              <a:solidFill>
                <a:schemeClr val="tx1"/>
              </a:solidFill>
            </a:rPr>
            <a:t>, </a:t>
          </a:r>
          <a:endParaRPr lang="en-US" sz="1400" dirty="0">
            <a:solidFill>
              <a:schemeClr val="tx1"/>
            </a:solidFill>
          </a:endParaRPr>
        </a:p>
      </dgm:t>
    </dgm:pt>
    <dgm:pt modelId="{92370462-3236-47A4-BB50-92B35AF29594}" type="parTrans" cxnId="{8BDA5EBE-708B-458D-B870-A79417A27CB3}">
      <dgm:prSet/>
      <dgm:spPr/>
      <dgm:t>
        <a:bodyPr/>
        <a:lstStyle/>
        <a:p>
          <a:endParaRPr lang="en-US"/>
        </a:p>
      </dgm:t>
    </dgm:pt>
    <dgm:pt modelId="{CAFC38B8-D5A5-40C5-AFDA-987D76122FC4}" type="sibTrans" cxnId="{8BDA5EBE-708B-458D-B870-A79417A27CB3}">
      <dgm:prSet/>
      <dgm:spPr/>
      <dgm:t>
        <a:bodyPr/>
        <a:lstStyle/>
        <a:p>
          <a:endParaRPr lang="en-US"/>
        </a:p>
      </dgm:t>
    </dgm:pt>
    <dgm:pt modelId="{984B7CDC-43D2-449D-9341-DE18E2466617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2060"/>
          </a:solidFill>
        </a:ln>
      </dgm:spPr>
      <dgm:t>
        <a:bodyPr/>
        <a:lstStyle/>
        <a:p>
          <a:pPr algn="ctr"/>
          <a:r>
            <a:rPr lang="en-US" dirty="0" smtClean="0">
              <a:solidFill>
                <a:schemeClr val="tx1"/>
              </a:solidFill>
            </a:rPr>
            <a:t>ISSH </a:t>
          </a:r>
          <a:r>
            <a:rPr lang="en-US" dirty="0" err="1" smtClean="0">
              <a:solidFill>
                <a:schemeClr val="tx1"/>
              </a:solidFill>
            </a:rPr>
            <a:t>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komunikon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vendimin</a:t>
          </a:r>
          <a:r>
            <a:rPr lang="en-US" dirty="0" smtClean="0">
              <a:solidFill>
                <a:schemeClr val="tx1"/>
              </a:solidFill>
            </a:rPr>
            <a:t> INPS-it </a:t>
          </a:r>
          <a:r>
            <a:rPr lang="en-US" dirty="0" err="1" smtClean="0">
              <a:solidFill>
                <a:schemeClr val="tx1"/>
              </a:solidFill>
            </a:rPr>
            <a:t>dhe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aplikuesit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nëpërmjet</a:t>
          </a:r>
          <a:r>
            <a:rPr lang="en-US" dirty="0" smtClean="0">
              <a:solidFill>
                <a:schemeClr val="tx1"/>
              </a:solidFill>
            </a:rPr>
            <a:t> AL/IT 5</a:t>
          </a:r>
          <a:endParaRPr lang="en-US" dirty="0">
            <a:solidFill>
              <a:schemeClr val="tx1"/>
            </a:solidFill>
          </a:endParaRPr>
        </a:p>
      </dgm:t>
    </dgm:pt>
    <dgm:pt modelId="{77B85D1D-DBF0-47BF-BA3B-4B785372CF2B}" type="parTrans" cxnId="{0A6E10DF-8873-4284-8461-73C61F0233A7}">
      <dgm:prSet/>
      <dgm:spPr/>
      <dgm:t>
        <a:bodyPr/>
        <a:lstStyle/>
        <a:p>
          <a:endParaRPr lang="en-US"/>
        </a:p>
      </dgm:t>
    </dgm:pt>
    <dgm:pt modelId="{B3C8617C-3B39-4D5B-87CB-F839C1C4A807}" type="sibTrans" cxnId="{0A6E10DF-8873-4284-8461-73C61F0233A7}">
      <dgm:prSet/>
      <dgm:spPr/>
      <dgm:t>
        <a:bodyPr/>
        <a:lstStyle/>
        <a:p>
          <a:endParaRPr lang="en-US"/>
        </a:p>
      </dgm:t>
    </dgm:pt>
    <dgm:pt modelId="{38E4B34B-C5D9-4145-AB0A-4782062BF55C}" type="pres">
      <dgm:prSet presAssocID="{68204784-424E-4D91-AC88-FF544CA7151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13DC85-7B11-4D74-A3AD-744DA0BEBBE7}" type="pres">
      <dgm:prSet presAssocID="{6B48E355-3DB7-4076-919C-15EC8D59A760}" presName="parentLin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85C59C1-B3DC-4796-BB58-B51E9D69416C}" type="pres">
      <dgm:prSet presAssocID="{6B48E355-3DB7-4076-919C-15EC8D59A760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FD809951-758B-4A0F-BF46-AB73EB114B4C}" type="pres">
      <dgm:prSet presAssocID="{6B48E355-3DB7-4076-919C-15EC8D59A760}" presName="parentText" presStyleLbl="node1" presStyleIdx="0" presStyleCnt="6" custScaleX="106235" custLinFactNeighborX="28159" custLinFactNeighborY="337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F8AF20-2CFB-4030-BDA5-AF8ACCA787EE}" type="pres">
      <dgm:prSet presAssocID="{6B48E355-3DB7-4076-919C-15EC8D59A760}" presName="negativeSpac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35305E5-D61B-4225-9C75-9FA7FE208051}" type="pres">
      <dgm:prSet presAssocID="{6B48E355-3DB7-4076-919C-15EC8D59A760}" presName="childText" presStyleLbl="conFgAcc1" presStyleIdx="0" presStyleCnt="6">
        <dgm:presLayoutVars>
          <dgm:bulletEnabled val="1"/>
        </dgm:presLayoutVars>
      </dgm:prSet>
      <dgm:spPr>
        <a:effectLst>
          <a:innerShdw blurRad="63500" dist="50800" dir="162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>
          <a:bevelT/>
        </a:sp3d>
      </dgm:spPr>
    </dgm:pt>
    <dgm:pt modelId="{ED231AFA-F74D-4A57-97B2-1EB3E1327381}" type="pres">
      <dgm:prSet presAssocID="{3129CC4E-6835-465A-888D-788BF8C22CE6}" presName="spaceBetweenRectangle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09C13DD8-1E3D-4C3C-80A3-5E98FCC5C6FC}" type="pres">
      <dgm:prSet presAssocID="{5FD29B46-F5C7-415E-8724-4DB9049033A1}" presName="parentLin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1CAC15D6-EC4D-451E-BEDD-CC82E7EC2D94}" type="pres">
      <dgm:prSet presAssocID="{5FD29B46-F5C7-415E-8724-4DB9049033A1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96147A1D-DE46-451B-B5C1-B76A462F7812}" type="pres">
      <dgm:prSet presAssocID="{5FD29B46-F5C7-415E-8724-4DB9049033A1}" presName="parentText" presStyleLbl="node1" presStyleIdx="1" presStyleCnt="6" custScaleX="120845" custLinFactNeighborX="22937" custLinFactNeighborY="-74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4B7E9-4C5C-431E-AA04-4E7894B58F00}" type="pres">
      <dgm:prSet presAssocID="{5FD29B46-F5C7-415E-8724-4DB9049033A1}" presName="negativeSpac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BF51F3B-EF40-4E9F-8F7D-1504DD957247}" type="pres">
      <dgm:prSet presAssocID="{5FD29B46-F5C7-415E-8724-4DB9049033A1}" presName="childText" presStyleLbl="conFgAcc1" presStyleIdx="1" presStyleCnt="6" custLinFactNeighborX="0" custLinFactNeighborY="-18110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E81FA7BD-DDC7-49BA-ADDF-4A6A46B51E49}" type="pres">
      <dgm:prSet presAssocID="{E59E8C45-4070-4180-A1E9-68E3A1C98CBC}" presName="spaceBetweenRectangle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07FBB81D-73FE-4909-9D6B-0B958FC9FE8B}" type="pres">
      <dgm:prSet presAssocID="{BEB41486-B8A1-41C6-B9D3-2B0ED2AC7BA3}" presName="parentLin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92E581A-EC4F-452A-960A-42872D4E0165}" type="pres">
      <dgm:prSet presAssocID="{BEB41486-B8A1-41C6-B9D3-2B0ED2AC7BA3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0C857D60-E8CC-4F70-905E-8D74347275A1}" type="pres">
      <dgm:prSet presAssocID="{BEB41486-B8A1-41C6-B9D3-2B0ED2AC7BA3}" presName="parentText" presStyleLbl="node1" presStyleIdx="2" presStyleCnt="6" custScaleX="99923" custLinFactNeighborX="26102" custLinFactNeighborY="905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561E04-0E8F-4EAE-A78B-F67FF7310989}" type="pres">
      <dgm:prSet presAssocID="{BEB41486-B8A1-41C6-B9D3-2B0ED2AC7BA3}" presName="negativeSpac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ED10C140-78A5-48F6-8A1C-CFDD840485FB}" type="pres">
      <dgm:prSet presAssocID="{BEB41486-B8A1-41C6-B9D3-2B0ED2AC7BA3}" presName="childText" presStyleLbl="conFgAcc1" presStyleIdx="2" presStyleCnt="6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71D59463-C87F-4DD8-8571-AAD6A55F265A}" type="pres">
      <dgm:prSet presAssocID="{402642AA-CC38-4ADC-8B3F-2425F1D6B236}" presName="spaceBetweenRectangle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A41B0570-8F99-4AD4-8E6D-0F9765226B2F}" type="pres">
      <dgm:prSet presAssocID="{1519B306-CF44-4C61-94E8-955ED134C5A2}" presName="parentLin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2297430-0B4B-492A-8AF8-97FF5B62766F}" type="pres">
      <dgm:prSet presAssocID="{1519B306-CF44-4C61-94E8-955ED134C5A2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F613EF25-BB42-4F31-B24E-3941F95447CD}" type="pres">
      <dgm:prSet presAssocID="{1519B306-CF44-4C61-94E8-955ED134C5A2}" presName="parentText" presStyleLbl="node1" presStyleIdx="3" presStyleCnt="6" custScaleX="94459" custLinFactNeighborX="410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DE5B3E-EB8B-4512-9B22-827664874BB8}" type="pres">
      <dgm:prSet presAssocID="{1519B306-CF44-4C61-94E8-955ED134C5A2}" presName="negativeSpac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04659D4C-09BC-4A0C-9F7D-8A5C17399C85}" type="pres">
      <dgm:prSet presAssocID="{1519B306-CF44-4C61-94E8-955ED134C5A2}" presName="childText" presStyleLbl="conFgAcc1" presStyleIdx="3" presStyleCnt="6" custLinFactNeighborX="42" custLinFactNeighborY="21992">
        <dgm:presLayoutVars>
          <dgm:bulletEnabled val="1"/>
        </dgm:presLayoutVars>
      </dgm:prSet>
      <dgm:spPr>
        <a:noFill/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77971A8A-039B-4108-8A5B-9B8D03B5CCB7}" type="pres">
      <dgm:prSet presAssocID="{CAFC38B8-D5A5-40C5-AFDA-987D76122FC4}" presName="spaceBetweenRectangle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92BFA569-AAF9-4DA0-9AB2-DA63EF54F178}" type="pres">
      <dgm:prSet presAssocID="{32E6F54F-D0E3-4B38-B0AF-20F4F4FC9AFF}" presName="parentLin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93205C6-E165-4F75-A57C-4027D06638B7}" type="pres">
      <dgm:prSet presAssocID="{32E6F54F-D0E3-4B38-B0AF-20F4F4FC9AFF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0A36EC49-C8CA-4D0B-BC2F-F0C747140880}" type="pres">
      <dgm:prSet presAssocID="{32E6F54F-D0E3-4B38-B0AF-20F4F4FC9AFF}" presName="parentText" presStyleLbl="node1" presStyleIdx="4" presStyleCnt="6" custLinFactNeighborX="41026" custLinFactNeighborY="-22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8CF6B8-3B15-43DD-94EE-07DE028F1661}" type="pres">
      <dgm:prSet presAssocID="{32E6F54F-D0E3-4B38-B0AF-20F4F4FC9AFF}" presName="negativeSpac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DB4A419-520C-41F3-A2C6-5C7C2CCE23C4}" type="pres">
      <dgm:prSet presAssocID="{32E6F54F-D0E3-4B38-B0AF-20F4F4FC9AFF}" presName="childText" presStyleLbl="conFgAcc1" presStyleIdx="4" presStyleCnt="6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E3242D3B-2C48-4C43-A8DC-E8FB2EF95BD6}" type="pres">
      <dgm:prSet presAssocID="{50309526-1B8D-4A19-85F0-4A71ADF0000F}" presName="spaceBetweenRectangle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619C0D4-DBCF-43B0-83ED-5BCABA4EB9F7}" type="pres">
      <dgm:prSet presAssocID="{984B7CDC-43D2-449D-9341-DE18E2466617}" presName="parentLin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B595F68A-866F-46C0-9D3B-61914AD2F372}" type="pres">
      <dgm:prSet presAssocID="{984B7CDC-43D2-449D-9341-DE18E246661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B62AB9D4-5124-47C9-9F2E-5B1064861389}" type="pres">
      <dgm:prSet presAssocID="{984B7CDC-43D2-449D-9341-DE18E2466617}" presName="parentText" presStyleLbl="node1" presStyleIdx="5" presStyleCnt="6" custLinFactNeighborX="3897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6BB4C-5DC4-41A2-B3A6-C3BC92500671}" type="pres">
      <dgm:prSet presAssocID="{984B7CDC-43D2-449D-9341-DE18E2466617}" presName="negativeSpac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41BB5FB-D245-4178-A679-83B3A604EA43}" type="pres">
      <dgm:prSet presAssocID="{984B7CDC-43D2-449D-9341-DE18E2466617}" presName="childText" presStyleLbl="conFgAcc1" presStyleIdx="5" presStyleCnt="6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</dgm:ptLst>
  <dgm:cxnLst>
    <dgm:cxn modelId="{23A60B3A-7868-4C53-A0ED-44A911DE3A04}" type="presOf" srcId="{5FD29B46-F5C7-415E-8724-4DB9049033A1}" destId="{1CAC15D6-EC4D-451E-BEDD-CC82E7EC2D94}" srcOrd="0" destOrd="0" presId="urn:microsoft.com/office/officeart/2005/8/layout/list1"/>
    <dgm:cxn modelId="{0EAB64D1-76EB-47B4-801F-7BCCFA8A90F0}" type="presOf" srcId="{68204784-424E-4D91-AC88-FF544CA7151C}" destId="{38E4B34B-C5D9-4145-AB0A-4782062BF55C}" srcOrd="0" destOrd="0" presId="urn:microsoft.com/office/officeart/2005/8/layout/list1"/>
    <dgm:cxn modelId="{E188D2B7-A94F-4C5B-A924-F958F8C70F5F}" type="presOf" srcId="{32E6F54F-D0E3-4B38-B0AF-20F4F4FC9AFF}" destId="{C93205C6-E165-4F75-A57C-4027D06638B7}" srcOrd="0" destOrd="0" presId="urn:microsoft.com/office/officeart/2005/8/layout/list1"/>
    <dgm:cxn modelId="{DE200EE0-EF3A-4E1B-9E8C-2C7C897F9631}" type="presOf" srcId="{BEB41486-B8A1-41C6-B9D3-2B0ED2AC7BA3}" destId="{0C857D60-E8CC-4F70-905E-8D74347275A1}" srcOrd="1" destOrd="0" presId="urn:microsoft.com/office/officeart/2005/8/layout/list1"/>
    <dgm:cxn modelId="{8BDA5EBE-708B-458D-B870-A79417A27CB3}" srcId="{68204784-424E-4D91-AC88-FF544CA7151C}" destId="{1519B306-CF44-4C61-94E8-955ED134C5A2}" srcOrd="3" destOrd="0" parTransId="{92370462-3236-47A4-BB50-92B35AF29594}" sibTransId="{CAFC38B8-D5A5-40C5-AFDA-987D76122FC4}"/>
    <dgm:cxn modelId="{A63573CC-A6DA-447F-906F-95409179504B}" srcId="{68204784-424E-4D91-AC88-FF544CA7151C}" destId="{BEB41486-B8A1-41C6-B9D3-2B0ED2AC7BA3}" srcOrd="2" destOrd="0" parTransId="{18612BC9-36B4-4A52-AFA5-6ABB48B76C3E}" sibTransId="{402642AA-CC38-4ADC-8B3F-2425F1D6B236}"/>
    <dgm:cxn modelId="{3DA16266-84B7-4D9E-995B-F8C59026DA10}" type="presOf" srcId="{984B7CDC-43D2-449D-9341-DE18E2466617}" destId="{B595F68A-866F-46C0-9D3B-61914AD2F372}" srcOrd="0" destOrd="0" presId="urn:microsoft.com/office/officeart/2005/8/layout/list1"/>
    <dgm:cxn modelId="{ED0D3AE1-269C-4439-B051-2AB8683942F6}" type="presOf" srcId="{984B7CDC-43D2-449D-9341-DE18E2466617}" destId="{B62AB9D4-5124-47C9-9F2E-5B1064861389}" srcOrd="1" destOrd="0" presId="urn:microsoft.com/office/officeart/2005/8/layout/list1"/>
    <dgm:cxn modelId="{A8688B38-4628-4AF8-8787-025668E4CEB5}" type="presOf" srcId="{6B48E355-3DB7-4076-919C-15EC8D59A760}" destId="{FD809951-758B-4A0F-BF46-AB73EB114B4C}" srcOrd="1" destOrd="0" presId="urn:microsoft.com/office/officeart/2005/8/layout/list1"/>
    <dgm:cxn modelId="{528D640A-7170-4F20-A162-5D90EE467A4C}" type="presOf" srcId="{1519B306-CF44-4C61-94E8-955ED134C5A2}" destId="{F613EF25-BB42-4F31-B24E-3941F95447CD}" srcOrd="1" destOrd="0" presId="urn:microsoft.com/office/officeart/2005/8/layout/list1"/>
    <dgm:cxn modelId="{0A6E10DF-8873-4284-8461-73C61F0233A7}" srcId="{68204784-424E-4D91-AC88-FF544CA7151C}" destId="{984B7CDC-43D2-449D-9341-DE18E2466617}" srcOrd="5" destOrd="0" parTransId="{77B85D1D-DBF0-47BF-BA3B-4B785372CF2B}" sibTransId="{B3C8617C-3B39-4D5B-87CB-F839C1C4A807}"/>
    <dgm:cxn modelId="{67471583-B418-40D6-B761-3BB5701074EE}" srcId="{68204784-424E-4D91-AC88-FF544CA7151C}" destId="{5FD29B46-F5C7-415E-8724-4DB9049033A1}" srcOrd="1" destOrd="0" parTransId="{E777970C-34FB-42D8-925B-EE336DCB3049}" sibTransId="{E59E8C45-4070-4180-A1E9-68E3A1C98CBC}"/>
    <dgm:cxn modelId="{FB40BECE-BE49-4D18-87FC-27700C0FACA9}" type="presOf" srcId="{BEB41486-B8A1-41C6-B9D3-2B0ED2AC7BA3}" destId="{C92E581A-EC4F-452A-960A-42872D4E0165}" srcOrd="0" destOrd="0" presId="urn:microsoft.com/office/officeart/2005/8/layout/list1"/>
    <dgm:cxn modelId="{AAD55639-F9FF-4AC1-843F-A4F09ABB26C0}" srcId="{68204784-424E-4D91-AC88-FF544CA7151C}" destId="{32E6F54F-D0E3-4B38-B0AF-20F4F4FC9AFF}" srcOrd="4" destOrd="0" parTransId="{8C0501C9-488E-45E7-B433-224E8E9AE610}" sibTransId="{50309526-1B8D-4A19-85F0-4A71ADF0000F}"/>
    <dgm:cxn modelId="{0C9BD8BA-4503-4194-8067-FF1A75665645}" type="presOf" srcId="{5FD29B46-F5C7-415E-8724-4DB9049033A1}" destId="{96147A1D-DE46-451B-B5C1-B76A462F7812}" srcOrd="1" destOrd="0" presId="urn:microsoft.com/office/officeart/2005/8/layout/list1"/>
    <dgm:cxn modelId="{A3DE121D-879A-4A92-B46D-D54292E8300B}" type="presOf" srcId="{1519B306-CF44-4C61-94E8-955ED134C5A2}" destId="{62297430-0B4B-492A-8AF8-97FF5B62766F}" srcOrd="0" destOrd="0" presId="urn:microsoft.com/office/officeart/2005/8/layout/list1"/>
    <dgm:cxn modelId="{61B47D61-A10E-467C-8027-027FB842DD03}" type="presOf" srcId="{6B48E355-3DB7-4076-919C-15EC8D59A760}" destId="{685C59C1-B3DC-4796-BB58-B51E9D69416C}" srcOrd="0" destOrd="0" presId="urn:microsoft.com/office/officeart/2005/8/layout/list1"/>
    <dgm:cxn modelId="{F186E4EA-AC47-4FD0-B0DC-005B9BAF72F4}" type="presOf" srcId="{32E6F54F-D0E3-4B38-B0AF-20F4F4FC9AFF}" destId="{0A36EC49-C8CA-4D0B-BC2F-F0C747140880}" srcOrd="1" destOrd="0" presId="urn:microsoft.com/office/officeart/2005/8/layout/list1"/>
    <dgm:cxn modelId="{BC5CF2CE-A179-4FB7-BB30-6BAB618F4B71}" srcId="{68204784-424E-4D91-AC88-FF544CA7151C}" destId="{6B48E355-3DB7-4076-919C-15EC8D59A760}" srcOrd="0" destOrd="0" parTransId="{CD4A4EEE-2B2E-4111-B9C8-3B47904812D3}" sibTransId="{3129CC4E-6835-465A-888D-788BF8C22CE6}"/>
    <dgm:cxn modelId="{5B68D458-B949-4426-85FE-ADE105AE4994}" type="presParOf" srcId="{38E4B34B-C5D9-4145-AB0A-4782062BF55C}" destId="{4F13DC85-7B11-4D74-A3AD-744DA0BEBBE7}" srcOrd="0" destOrd="0" presId="urn:microsoft.com/office/officeart/2005/8/layout/list1"/>
    <dgm:cxn modelId="{0C3F3097-C20E-46BC-9F00-5DB0FFEF174E}" type="presParOf" srcId="{4F13DC85-7B11-4D74-A3AD-744DA0BEBBE7}" destId="{685C59C1-B3DC-4796-BB58-B51E9D69416C}" srcOrd="0" destOrd="0" presId="urn:microsoft.com/office/officeart/2005/8/layout/list1"/>
    <dgm:cxn modelId="{1A0A2E44-9004-4A6A-8D21-0D1F151A41D3}" type="presParOf" srcId="{4F13DC85-7B11-4D74-A3AD-744DA0BEBBE7}" destId="{FD809951-758B-4A0F-BF46-AB73EB114B4C}" srcOrd="1" destOrd="0" presId="urn:microsoft.com/office/officeart/2005/8/layout/list1"/>
    <dgm:cxn modelId="{A93DED06-4356-4BEB-8B3D-619185BA0AF0}" type="presParOf" srcId="{38E4B34B-C5D9-4145-AB0A-4782062BF55C}" destId="{90F8AF20-2CFB-4030-BDA5-AF8ACCA787EE}" srcOrd="1" destOrd="0" presId="urn:microsoft.com/office/officeart/2005/8/layout/list1"/>
    <dgm:cxn modelId="{737F208E-F68D-44E7-8F60-BD9957AC797F}" type="presParOf" srcId="{38E4B34B-C5D9-4145-AB0A-4782062BF55C}" destId="{435305E5-D61B-4225-9C75-9FA7FE208051}" srcOrd="2" destOrd="0" presId="urn:microsoft.com/office/officeart/2005/8/layout/list1"/>
    <dgm:cxn modelId="{05027B79-CF2F-4270-AF15-4554E1C6AF68}" type="presParOf" srcId="{38E4B34B-C5D9-4145-AB0A-4782062BF55C}" destId="{ED231AFA-F74D-4A57-97B2-1EB3E1327381}" srcOrd="3" destOrd="0" presId="urn:microsoft.com/office/officeart/2005/8/layout/list1"/>
    <dgm:cxn modelId="{75CFE745-B85B-4CEF-B2A8-20542D08979C}" type="presParOf" srcId="{38E4B34B-C5D9-4145-AB0A-4782062BF55C}" destId="{09C13DD8-1E3D-4C3C-80A3-5E98FCC5C6FC}" srcOrd="4" destOrd="0" presId="urn:microsoft.com/office/officeart/2005/8/layout/list1"/>
    <dgm:cxn modelId="{493F1B7F-F645-412B-9A76-44FB2ACB899D}" type="presParOf" srcId="{09C13DD8-1E3D-4C3C-80A3-5E98FCC5C6FC}" destId="{1CAC15D6-EC4D-451E-BEDD-CC82E7EC2D94}" srcOrd="0" destOrd="0" presId="urn:microsoft.com/office/officeart/2005/8/layout/list1"/>
    <dgm:cxn modelId="{2E6E26FE-52E0-4C02-B905-A4079C272406}" type="presParOf" srcId="{09C13DD8-1E3D-4C3C-80A3-5E98FCC5C6FC}" destId="{96147A1D-DE46-451B-B5C1-B76A462F7812}" srcOrd="1" destOrd="0" presId="urn:microsoft.com/office/officeart/2005/8/layout/list1"/>
    <dgm:cxn modelId="{56494666-25B9-4BEF-8061-7505E8872B5D}" type="presParOf" srcId="{38E4B34B-C5D9-4145-AB0A-4782062BF55C}" destId="{ADE4B7E9-4C5C-431E-AA04-4E7894B58F00}" srcOrd="5" destOrd="0" presId="urn:microsoft.com/office/officeart/2005/8/layout/list1"/>
    <dgm:cxn modelId="{E04ADDEA-BBCE-4528-B9DE-9D5359C7B6C3}" type="presParOf" srcId="{38E4B34B-C5D9-4145-AB0A-4782062BF55C}" destId="{6BF51F3B-EF40-4E9F-8F7D-1504DD957247}" srcOrd="6" destOrd="0" presId="urn:microsoft.com/office/officeart/2005/8/layout/list1"/>
    <dgm:cxn modelId="{79583F79-8D67-436F-97F4-D1D607D8426E}" type="presParOf" srcId="{38E4B34B-C5D9-4145-AB0A-4782062BF55C}" destId="{E81FA7BD-DDC7-49BA-ADDF-4A6A46B51E49}" srcOrd="7" destOrd="0" presId="urn:microsoft.com/office/officeart/2005/8/layout/list1"/>
    <dgm:cxn modelId="{B997692A-6CD1-4278-A781-27EEF008DD7B}" type="presParOf" srcId="{38E4B34B-C5D9-4145-AB0A-4782062BF55C}" destId="{07FBB81D-73FE-4909-9D6B-0B958FC9FE8B}" srcOrd="8" destOrd="0" presId="urn:microsoft.com/office/officeart/2005/8/layout/list1"/>
    <dgm:cxn modelId="{704AC72C-E51C-42FC-BDA3-324E1B3E3888}" type="presParOf" srcId="{07FBB81D-73FE-4909-9D6B-0B958FC9FE8B}" destId="{C92E581A-EC4F-452A-960A-42872D4E0165}" srcOrd="0" destOrd="0" presId="urn:microsoft.com/office/officeart/2005/8/layout/list1"/>
    <dgm:cxn modelId="{015A0870-60D6-4402-80FD-B64D79258651}" type="presParOf" srcId="{07FBB81D-73FE-4909-9D6B-0B958FC9FE8B}" destId="{0C857D60-E8CC-4F70-905E-8D74347275A1}" srcOrd="1" destOrd="0" presId="urn:microsoft.com/office/officeart/2005/8/layout/list1"/>
    <dgm:cxn modelId="{74B3ACEE-049A-4906-92DA-8F11DFA33A88}" type="presParOf" srcId="{38E4B34B-C5D9-4145-AB0A-4782062BF55C}" destId="{A2561E04-0E8F-4EAE-A78B-F67FF7310989}" srcOrd="9" destOrd="0" presId="urn:microsoft.com/office/officeart/2005/8/layout/list1"/>
    <dgm:cxn modelId="{E1131CEA-0095-4746-8D0A-39766EC1EA36}" type="presParOf" srcId="{38E4B34B-C5D9-4145-AB0A-4782062BF55C}" destId="{ED10C140-78A5-48F6-8A1C-CFDD840485FB}" srcOrd="10" destOrd="0" presId="urn:microsoft.com/office/officeart/2005/8/layout/list1"/>
    <dgm:cxn modelId="{307C97CF-9232-4C1C-A7D4-22DD933C6A74}" type="presParOf" srcId="{38E4B34B-C5D9-4145-AB0A-4782062BF55C}" destId="{71D59463-C87F-4DD8-8571-AAD6A55F265A}" srcOrd="11" destOrd="0" presId="urn:microsoft.com/office/officeart/2005/8/layout/list1"/>
    <dgm:cxn modelId="{8719B6A6-1736-4614-802D-02694A49E661}" type="presParOf" srcId="{38E4B34B-C5D9-4145-AB0A-4782062BF55C}" destId="{A41B0570-8F99-4AD4-8E6D-0F9765226B2F}" srcOrd="12" destOrd="0" presId="urn:microsoft.com/office/officeart/2005/8/layout/list1"/>
    <dgm:cxn modelId="{D7E9F758-059E-4055-A211-2B88E7CF60D5}" type="presParOf" srcId="{A41B0570-8F99-4AD4-8E6D-0F9765226B2F}" destId="{62297430-0B4B-492A-8AF8-97FF5B62766F}" srcOrd="0" destOrd="0" presId="urn:microsoft.com/office/officeart/2005/8/layout/list1"/>
    <dgm:cxn modelId="{7CCA7ED6-7336-426E-871D-7F7C11B22282}" type="presParOf" srcId="{A41B0570-8F99-4AD4-8E6D-0F9765226B2F}" destId="{F613EF25-BB42-4F31-B24E-3941F95447CD}" srcOrd="1" destOrd="0" presId="urn:microsoft.com/office/officeart/2005/8/layout/list1"/>
    <dgm:cxn modelId="{B3B81410-D80F-4075-8443-F1E8E31DB0EE}" type="presParOf" srcId="{38E4B34B-C5D9-4145-AB0A-4782062BF55C}" destId="{06DE5B3E-EB8B-4512-9B22-827664874BB8}" srcOrd="13" destOrd="0" presId="urn:microsoft.com/office/officeart/2005/8/layout/list1"/>
    <dgm:cxn modelId="{50F696DC-A58C-41FD-9398-B82552211AB8}" type="presParOf" srcId="{38E4B34B-C5D9-4145-AB0A-4782062BF55C}" destId="{04659D4C-09BC-4A0C-9F7D-8A5C17399C85}" srcOrd="14" destOrd="0" presId="urn:microsoft.com/office/officeart/2005/8/layout/list1"/>
    <dgm:cxn modelId="{9E709562-2B18-4204-A64E-896431A33E24}" type="presParOf" srcId="{38E4B34B-C5D9-4145-AB0A-4782062BF55C}" destId="{77971A8A-039B-4108-8A5B-9B8D03B5CCB7}" srcOrd="15" destOrd="0" presId="urn:microsoft.com/office/officeart/2005/8/layout/list1"/>
    <dgm:cxn modelId="{AF5FDF94-0171-4B14-8DBD-52DB7F80005A}" type="presParOf" srcId="{38E4B34B-C5D9-4145-AB0A-4782062BF55C}" destId="{92BFA569-AAF9-4DA0-9AB2-DA63EF54F178}" srcOrd="16" destOrd="0" presId="urn:microsoft.com/office/officeart/2005/8/layout/list1"/>
    <dgm:cxn modelId="{672C4CE5-758B-47CE-BC5F-9EA58B3EC87B}" type="presParOf" srcId="{92BFA569-AAF9-4DA0-9AB2-DA63EF54F178}" destId="{C93205C6-E165-4F75-A57C-4027D06638B7}" srcOrd="0" destOrd="0" presId="urn:microsoft.com/office/officeart/2005/8/layout/list1"/>
    <dgm:cxn modelId="{65FDBF8A-0406-458F-9DF1-62CBF8555C7F}" type="presParOf" srcId="{92BFA569-AAF9-4DA0-9AB2-DA63EF54F178}" destId="{0A36EC49-C8CA-4D0B-BC2F-F0C747140880}" srcOrd="1" destOrd="0" presId="urn:microsoft.com/office/officeart/2005/8/layout/list1"/>
    <dgm:cxn modelId="{2C041987-5A3A-4C98-AC22-55258D39870A}" type="presParOf" srcId="{38E4B34B-C5D9-4145-AB0A-4782062BF55C}" destId="{DA8CF6B8-3B15-43DD-94EE-07DE028F1661}" srcOrd="17" destOrd="0" presId="urn:microsoft.com/office/officeart/2005/8/layout/list1"/>
    <dgm:cxn modelId="{360E91FB-C207-4A1B-A8C7-E6F6F8A8D0D0}" type="presParOf" srcId="{38E4B34B-C5D9-4145-AB0A-4782062BF55C}" destId="{4DB4A419-520C-41F3-A2C6-5C7C2CCE23C4}" srcOrd="18" destOrd="0" presId="urn:microsoft.com/office/officeart/2005/8/layout/list1"/>
    <dgm:cxn modelId="{6D3A88C0-598E-4957-AD99-7A7A3C2D4956}" type="presParOf" srcId="{38E4B34B-C5D9-4145-AB0A-4782062BF55C}" destId="{E3242D3B-2C48-4C43-A8DC-E8FB2EF95BD6}" srcOrd="19" destOrd="0" presId="urn:microsoft.com/office/officeart/2005/8/layout/list1"/>
    <dgm:cxn modelId="{98E8D1CA-8917-4B55-94D3-E41308A62A9C}" type="presParOf" srcId="{38E4B34B-C5D9-4145-AB0A-4782062BF55C}" destId="{4619C0D4-DBCF-43B0-83ED-5BCABA4EB9F7}" srcOrd="20" destOrd="0" presId="urn:microsoft.com/office/officeart/2005/8/layout/list1"/>
    <dgm:cxn modelId="{9E513C9C-EA46-4015-9A6E-6C61BCE0E516}" type="presParOf" srcId="{4619C0D4-DBCF-43B0-83ED-5BCABA4EB9F7}" destId="{B595F68A-866F-46C0-9D3B-61914AD2F372}" srcOrd="0" destOrd="0" presId="urn:microsoft.com/office/officeart/2005/8/layout/list1"/>
    <dgm:cxn modelId="{380C55D4-8609-4BFA-A594-6B04164FDDBB}" type="presParOf" srcId="{4619C0D4-DBCF-43B0-83ED-5BCABA4EB9F7}" destId="{B62AB9D4-5124-47C9-9F2E-5B1064861389}" srcOrd="1" destOrd="0" presId="urn:microsoft.com/office/officeart/2005/8/layout/list1"/>
    <dgm:cxn modelId="{CCE8D765-37D2-4488-B6F5-5CEB81C23BCC}" type="presParOf" srcId="{38E4B34B-C5D9-4145-AB0A-4782062BF55C}" destId="{6F06BB4C-5DC4-41A2-B3A6-C3BC92500671}" srcOrd="21" destOrd="0" presId="urn:microsoft.com/office/officeart/2005/8/layout/list1"/>
    <dgm:cxn modelId="{C0F0FA5D-209A-458B-9DEE-2CD3387A5954}" type="presParOf" srcId="{38E4B34B-C5D9-4145-AB0A-4782062BF55C}" destId="{C41BB5FB-D245-4178-A679-83B3A604EA43}" srcOrd="22" destOrd="0" presId="urn:microsoft.com/office/officeart/2005/8/layout/list1"/>
  </dgm:cxnLst>
  <dgm:bg>
    <a:effectLst>
      <a:glow rad="228600">
        <a:schemeClr val="accent2">
          <a:satMod val="175000"/>
          <a:alpha val="40000"/>
        </a:schemeClr>
      </a:glow>
      <a:innerShdw blurRad="63500" dist="50800" dir="16200000">
        <a:prstClr val="black">
          <a:alpha val="50000"/>
        </a:prstClr>
      </a:innerShdw>
      <a:softEdge rad="127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C1AA7-BEF1-42B0-A236-7555EB0C219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065526-4395-45CB-A017-B53FF251AA22}">
      <dgm:prSet phldrT="[Text]" custT="1"/>
      <dgm:spPr>
        <a:solidFill>
          <a:schemeClr val="accent2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400" dirty="0" err="1" smtClean="0">
              <a:solidFill>
                <a:schemeClr val="tx1"/>
              </a:solidFill>
            </a:rPr>
            <a:t>Aplikanti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b="1" dirty="0" smtClean="0">
              <a:solidFill>
                <a:srgbClr val="C00000"/>
              </a:solidFill>
            </a:rPr>
            <a:t>me </a:t>
          </a:r>
          <a:r>
            <a:rPr lang="en-US" sz="1400" b="1" dirty="0" err="1" smtClean="0">
              <a:solidFill>
                <a:srgbClr val="C00000"/>
              </a:solidFill>
            </a:rPr>
            <a:t>banim</a:t>
          </a:r>
          <a:r>
            <a:rPr lang="en-US" sz="1400" b="1" dirty="0" smtClean="0">
              <a:solidFill>
                <a:srgbClr val="C00000"/>
              </a:solidFill>
            </a:rPr>
            <a:t> </a:t>
          </a:r>
          <a:r>
            <a:rPr lang="en-US" sz="1400" b="1" dirty="0" err="1" smtClean="0">
              <a:solidFill>
                <a:srgbClr val="C00000"/>
              </a:solidFill>
            </a:rPr>
            <a:t>në</a:t>
          </a:r>
          <a:r>
            <a:rPr lang="en-US" sz="1400" b="1" dirty="0" smtClean="0">
              <a:solidFill>
                <a:srgbClr val="C00000"/>
              </a:solidFill>
            </a:rPr>
            <a:t> </a:t>
          </a:r>
          <a:r>
            <a:rPr lang="en-US" sz="1400" b="1" dirty="0" err="1" smtClean="0">
              <a:solidFill>
                <a:srgbClr val="C00000"/>
              </a:solidFill>
            </a:rPr>
            <a:t>Shqipëri</a:t>
          </a:r>
          <a:r>
            <a:rPr lang="en-US" sz="1400" b="1" dirty="0" smtClean="0">
              <a:solidFill>
                <a:srgbClr val="C00000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aplikon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sipas</a:t>
          </a:r>
          <a:r>
            <a:rPr lang="en-US" sz="1400" dirty="0" smtClean="0">
              <a:solidFill>
                <a:schemeClr val="tx1"/>
              </a:solidFill>
            </a:rPr>
            <a:t> procedures </a:t>
          </a:r>
          <a:r>
            <a:rPr lang="en-US" sz="1400" dirty="0" err="1" smtClean="0">
              <a:solidFill>
                <a:schemeClr val="tx1"/>
              </a:solidFill>
            </a:rPr>
            <a:t>në</a:t>
          </a:r>
          <a:r>
            <a:rPr lang="en-US" sz="1400" dirty="0" smtClean="0">
              <a:solidFill>
                <a:schemeClr val="tx1"/>
              </a:solidFill>
            </a:rPr>
            <a:t> DRSSH/DSSH</a:t>
          </a:r>
          <a:endParaRPr lang="en-US" sz="1400" dirty="0">
            <a:solidFill>
              <a:schemeClr val="tx1"/>
            </a:solidFill>
          </a:endParaRPr>
        </a:p>
      </dgm:t>
    </dgm:pt>
    <dgm:pt modelId="{C164CE6A-5CA9-4BF7-818D-372BA321504F}" type="parTrans" cxnId="{64BC1C53-C5B3-44D6-9106-18B710C7E83E}">
      <dgm:prSet/>
      <dgm:spPr/>
      <dgm:t>
        <a:bodyPr/>
        <a:lstStyle/>
        <a:p>
          <a:endParaRPr lang="en-US" sz="1400"/>
        </a:p>
      </dgm:t>
    </dgm:pt>
    <dgm:pt modelId="{7BA57446-E705-461F-86EA-E30C5F9C451F}" type="sibTrans" cxnId="{64BC1C53-C5B3-44D6-9106-18B710C7E83E}">
      <dgm:prSet/>
      <dgm:spPr/>
      <dgm:t>
        <a:bodyPr/>
        <a:lstStyle/>
        <a:p>
          <a:endParaRPr lang="en-US" sz="1400"/>
        </a:p>
      </dgm:t>
    </dgm:pt>
    <dgm:pt modelId="{5E4825E2-CEE3-4CA0-8C66-979D2754B2C6}">
      <dgm:prSet phldrT="[Text]" custT="1"/>
      <dgm:spPr>
        <a:ln>
          <a:noFill/>
        </a:ln>
      </dgm:spPr>
      <dgm:t>
        <a:bodyPr/>
        <a:lstStyle/>
        <a:p>
          <a:r>
            <a:rPr lang="en-US" sz="1400" b="0" dirty="0" smtClean="0">
              <a:solidFill>
                <a:schemeClr val="tx1"/>
              </a:solidFill>
            </a:rPr>
            <a:t>DRSSH/DSSH </a:t>
          </a:r>
          <a:r>
            <a:rPr lang="en-US" sz="1400" b="0" dirty="0" err="1" smtClean="0">
              <a:solidFill>
                <a:schemeClr val="tx1"/>
              </a:solidFill>
            </a:rPr>
            <a:t>shqyrton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en-US" sz="1400" b="0" dirty="0" err="1" smtClean="0">
              <a:solidFill>
                <a:schemeClr val="tx1"/>
              </a:solidFill>
            </a:rPr>
            <a:t>kërkesën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en-US" sz="1400" b="0" dirty="0" err="1" smtClean="0">
              <a:solidFill>
                <a:schemeClr val="tx1"/>
              </a:solidFill>
            </a:rPr>
            <a:t>dhe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en-US" sz="1400" b="0" dirty="0" err="1" smtClean="0">
              <a:solidFill>
                <a:schemeClr val="tx1"/>
              </a:solidFill>
            </a:rPr>
            <a:t>verifikon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en-US" sz="1400" b="0" dirty="0" err="1" smtClean="0">
              <a:solidFill>
                <a:schemeClr val="tx1"/>
              </a:solidFill>
            </a:rPr>
            <a:t>periudhat</a:t>
          </a:r>
          <a:endParaRPr lang="en-US" sz="1400" b="0" dirty="0">
            <a:solidFill>
              <a:schemeClr val="tx1"/>
            </a:solidFill>
          </a:endParaRPr>
        </a:p>
      </dgm:t>
    </dgm:pt>
    <dgm:pt modelId="{DB7CBCEE-CFA7-4BFF-82C6-78F3BAE2953A}" type="parTrans" cxnId="{723F6456-CEA6-46AD-94F8-876EA3E4B71D}">
      <dgm:prSet/>
      <dgm:spPr/>
      <dgm:t>
        <a:bodyPr/>
        <a:lstStyle/>
        <a:p>
          <a:endParaRPr lang="en-US" sz="1400"/>
        </a:p>
      </dgm:t>
    </dgm:pt>
    <dgm:pt modelId="{5C0AD272-278A-40C9-BEB7-33A0BDE1001A}" type="sibTrans" cxnId="{723F6456-CEA6-46AD-94F8-876EA3E4B71D}">
      <dgm:prSet/>
      <dgm:spPr/>
      <dgm:t>
        <a:bodyPr/>
        <a:lstStyle/>
        <a:p>
          <a:endParaRPr lang="en-US" sz="1400"/>
        </a:p>
      </dgm:t>
    </dgm:pt>
    <dgm:pt modelId="{4AD07C12-32B2-4402-95E0-A13408FFB0BA}">
      <dgm:prSet phldrT="[Text]" custT="1"/>
      <dgm:spPr>
        <a:ln>
          <a:noFill/>
        </a:ln>
      </dgm:spPr>
      <dgm:t>
        <a:bodyPr/>
        <a:lstStyle/>
        <a:p>
          <a:pPr algn="ctr"/>
          <a:r>
            <a:rPr lang="en-US" sz="1400" dirty="0" smtClean="0">
              <a:solidFill>
                <a:schemeClr val="tx1"/>
              </a:solidFill>
            </a:rPr>
            <a:t>DRSSH/DSSH </a:t>
          </a:r>
          <a:r>
            <a:rPr lang="en-US" sz="1400" dirty="0" err="1" smtClean="0">
              <a:solidFill>
                <a:schemeClr val="tx1"/>
              </a:solidFill>
            </a:rPr>
            <a:t>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kërkon</a:t>
          </a:r>
          <a:r>
            <a:rPr lang="en-US" sz="1400" dirty="0" smtClean="0">
              <a:solidFill>
                <a:schemeClr val="tx1"/>
              </a:solidFill>
            </a:rPr>
            <a:t> ISSH-</a:t>
          </a:r>
          <a:r>
            <a:rPr lang="en-US" sz="1400" dirty="0" err="1" smtClean="0">
              <a:solidFill>
                <a:schemeClr val="tx1"/>
              </a:solidFill>
            </a:rPr>
            <a:t>së</a:t>
          </a:r>
          <a:r>
            <a:rPr lang="en-US" sz="1400" dirty="0" smtClean="0">
              <a:solidFill>
                <a:schemeClr val="tx1"/>
              </a:solidFill>
            </a:rPr>
            <a:t> (DIZMJ) </a:t>
          </a:r>
          <a:r>
            <a:rPr lang="en-US" sz="1400" dirty="0" err="1" smtClean="0">
              <a:solidFill>
                <a:schemeClr val="tx1"/>
              </a:solidFill>
            </a:rPr>
            <a:t>periudhat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italiane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të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sigurimit</a:t>
          </a:r>
          <a:r>
            <a:rPr lang="en-US" sz="1400" dirty="0" smtClean="0">
              <a:solidFill>
                <a:schemeClr val="tx1"/>
              </a:solidFill>
            </a:rPr>
            <a:t>, </a:t>
          </a:r>
          <a:r>
            <a:rPr lang="en-US" sz="1400" dirty="0" err="1" smtClean="0">
              <a:solidFill>
                <a:schemeClr val="tx1"/>
              </a:solidFill>
            </a:rPr>
            <a:t>nese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nuk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plotesohen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kushtet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minimale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për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caktimin</a:t>
          </a:r>
          <a:r>
            <a:rPr lang="en-US" sz="1400" dirty="0" smtClean="0">
              <a:solidFill>
                <a:schemeClr val="tx1"/>
              </a:solidFill>
            </a:rPr>
            <a:t> e </a:t>
          </a:r>
          <a:r>
            <a:rPr lang="en-US" sz="1400" dirty="0" err="1" smtClean="0">
              <a:solidFill>
                <a:schemeClr val="tx1"/>
              </a:solidFill>
            </a:rPr>
            <a:t>pensionit</a:t>
          </a:r>
          <a:endParaRPr lang="en-US" sz="1400" dirty="0">
            <a:solidFill>
              <a:schemeClr val="tx1"/>
            </a:solidFill>
          </a:endParaRPr>
        </a:p>
      </dgm:t>
    </dgm:pt>
    <dgm:pt modelId="{1BDE23CA-A413-486B-B8A4-337462B220E9}" type="parTrans" cxnId="{26423DA9-F0B2-48F3-BF0E-09B36F7C10C0}">
      <dgm:prSet/>
      <dgm:spPr/>
      <dgm:t>
        <a:bodyPr/>
        <a:lstStyle/>
        <a:p>
          <a:endParaRPr lang="en-US" sz="1400"/>
        </a:p>
      </dgm:t>
    </dgm:pt>
    <dgm:pt modelId="{4EDBC2FA-B859-4351-9439-85EBFF00A3CD}" type="sibTrans" cxnId="{26423DA9-F0B2-48F3-BF0E-09B36F7C10C0}">
      <dgm:prSet/>
      <dgm:spPr/>
      <dgm:t>
        <a:bodyPr/>
        <a:lstStyle/>
        <a:p>
          <a:endParaRPr lang="en-US" sz="1400"/>
        </a:p>
      </dgm:t>
    </dgm:pt>
    <dgm:pt modelId="{FE0EAEF0-7DF9-4F4B-900D-C9ED04AE9AED}">
      <dgm:prSet custT="1"/>
      <dgm:spPr>
        <a:ln>
          <a:noFill/>
        </a:ln>
      </dgm:spPr>
      <dgm:t>
        <a:bodyPr/>
        <a:lstStyle/>
        <a:p>
          <a:pPr algn="ctr"/>
          <a:r>
            <a:rPr lang="en-US" sz="1400" dirty="0" smtClean="0">
              <a:solidFill>
                <a:schemeClr val="tx1"/>
              </a:solidFill>
            </a:rPr>
            <a:t>ISSH (DIZMJ) </a:t>
          </a:r>
          <a:r>
            <a:rPr lang="en-US" sz="1400" dirty="0" err="1" smtClean="0">
              <a:solidFill>
                <a:schemeClr val="tx1"/>
              </a:solidFill>
            </a:rPr>
            <a:t>koordinohet</a:t>
          </a:r>
          <a:r>
            <a:rPr lang="en-US" sz="1400" dirty="0" smtClean="0">
              <a:solidFill>
                <a:schemeClr val="tx1"/>
              </a:solidFill>
            </a:rPr>
            <a:t> me INPS </a:t>
          </a:r>
          <a:r>
            <a:rPr lang="en-US" sz="1400" dirty="0" err="1" smtClean="0">
              <a:solidFill>
                <a:schemeClr val="tx1"/>
              </a:solidFill>
            </a:rPr>
            <a:t>dhe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përcjell</a:t>
          </a:r>
          <a:r>
            <a:rPr lang="en-US" sz="1400" dirty="0" smtClean="0">
              <a:solidFill>
                <a:schemeClr val="tx1"/>
              </a:solidFill>
            </a:rPr>
            <a:t> DRSSH/DSSH </a:t>
          </a:r>
          <a:r>
            <a:rPr lang="en-US" sz="1400" dirty="0" err="1" smtClean="0">
              <a:solidFill>
                <a:schemeClr val="tx1"/>
              </a:solidFill>
            </a:rPr>
            <a:t>periudhat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italiane</a:t>
          </a:r>
          <a:r>
            <a:rPr lang="en-US" sz="1400" dirty="0" smtClean="0">
              <a:solidFill>
                <a:schemeClr val="tx1"/>
              </a:solidFill>
            </a:rPr>
            <a:t> IT/AL205</a:t>
          </a:r>
          <a:endParaRPr lang="en-US" sz="1400" dirty="0"/>
        </a:p>
      </dgm:t>
    </dgm:pt>
    <dgm:pt modelId="{AABB774F-C87B-4450-9BF1-1B132E9F21E5}" type="parTrans" cxnId="{6F37792C-A9C4-4B41-9040-39188A427737}">
      <dgm:prSet/>
      <dgm:spPr/>
      <dgm:t>
        <a:bodyPr/>
        <a:lstStyle/>
        <a:p>
          <a:endParaRPr lang="en-US" sz="1400"/>
        </a:p>
      </dgm:t>
    </dgm:pt>
    <dgm:pt modelId="{219274E2-8C27-4C70-A7ED-62F9E1DA9468}" type="sibTrans" cxnId="{6F37792C-A9C4-4B41-9040-39188A427737}">
      <dgm:prSet/>
      <dgm:spPr/>
      <dgm:t>
        <a:bodyPr/>
        <a:lstStyle/>
        <a:p>
          <a:endParaRPr lang="en-US" sz="1400"/>
        </a:p>
      </dgm:t>
    </dgm:pt>
    <dgm:pt modelId="{249A5A05-EBDA-4352-B150-94227D28BF35}">
      <dgm:prSet custT="1"/>
      <dgm:spPr>
        <a:solidFill>
          <a:schemeClr val="accent2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en-US" sz="1400" dirty="0" smtClean="0">
              <a:solidFill>
                <a:schemeClr val="tx1"/>
              </a:solidFill>
            </a:rPr>
            <a:t>DRSSH/DSSH </a:t>
          </a:r>
          <a:r>
            <a:rPr lang="en-US" sz="1400" dirty="0" err="1" smtClean="0">
              <a:solidFill>
                <a:schemeClr val="tx1"/>
              </a:solidFill>
            </a:rPr>
            <a:t>njofton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aplikuesin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dhe</a:t>
          </a:r>
          <a:r>
            <a:rPr lang="en-US" sz="1400" dirty="0" smtClean="0">
              <a:solidFill>
                <a:schemeClr val="tx1"/>
              </a:solidFill>
            </a:rPr>
            <a:t> ISSH (DIZMJ), e </a:t>
          </a:r>
          <a:r>
            <a:rPr lang="en-US" sz="1400" dirty="0" err="1" smtClean="0">
              <a:solidFill>
                <a:schemeClr val="tx1"/>
              </a:solidFill>
            </a:rPr>
            <a:t>cila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i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komunikon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vendimin</a:t>
          </a:r>
          <a:r>
            <a:rPr lang="en-US" sz="1400" dirty="0" smtClean="0">
              <a:solidFill>
                <a:schemeClr val="tx1"/>
              </a:solidFill>
            </a:rPr>
            <a:t> INPS-it </a:t>
          </a:r>
          <a:r>
            <a:rPr lang="en-US" sz="1400" dirty="0" err="1" smtClean="0">
              <a:solidFill>
                <a:schemeClr val="tx1"/>
              </a:solidFill>
            </a:rPr>
            <a:t>nëpërmjet</a:t>
          </a:r>
          <a:r>
            <a:rPr lang="en-US" sz="1400" dirty="0" smtClean="0">
              <a:solidFill>
                <a:schemeClr val="tx1"/>
              </a:solidFill>
            </a:rPr>
            <a:t> </a:t>
          </a:r>
          <a:r>
            <a:rPr lang="en-US" sz="1400" dirty="0" err="1" smtClean="0">
              <a:solidFill>
                <a:schemeClr val="tx1"/>
              </a:solidFill>
            </a:rPr>
            <a:t>formularit</a:t>
          </a:r>
          <a:r>
            <a:rPr lang="en-US" sz="1400" dirty="0" smtClean="0">
              <a:solidFill>
                <a:schemeClr val="tx1"/>
              </a:solidFill>
            </a:rPr>
            <a:t> AL/IT 5</a:t>
          </a:r>
          <a:endParaRPr lang="en-US" sz="1400" dirty="0">
            <a:solidFill>
              <a:schemeClr val="tx1"/>
            </a:solidFill>
          </a:endParaRPr>
        </a:p>
      </dgm:t>
    </dgm:pt>
    <dgm:pt modelId="{9454209B-D41E-4FCB-93AA-3CCA8506D5D5}" type="parTrans" cxnId="{5D6EFE07-034C-418F-B552-231F2CC62A4F}">
      <dgm:prSet/>
      <dgm:spPr/>
      <dgm:t>
        <a:bodyPr/>
        <a:lstStyle/>
        <a:p>
          <a:endParaRPr lang="en-US" sz="1400"/>
        </a:p>
      </dgm:t>
    </dgm:pt>
    <dgm:pt modelId="{EF6EFE88-163F-45AE-A020-71D799C4AD9F}" type="sibTrans" cxnId="{5D6EFE07-034C-418F-B552-231F2CC62A4F}">
      <dgm:prSet/>
      <dgm:spPr/>
      <dgm:t>
        <a:bodyPr/>
        <a:lstStyle/>
        <a:p>
          <a:endParaRPr lang="en-US" sz="1400"/>
        </a:p>
      </dgm:t>
    </dgm:pt>
    <dgm:pt modelId="{77A5EF59-C8AC-4E44-BC04-C01713470896}" type="pres">
      <dgm:prSet presAssocID="{31FC1AA7-BEF1-42B0-A236-7555EB0C21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79CB6A-B7D0-435B-9918-C80386A88687}" type="pres">
      <dgm:prSet presAssocID="{D9065526-4395-45CB-A017-B53FF251AA22}" presName="parentLin" presStyleCnt="0"/>
      <dgm:spPr/>
    </dgm:pt>
    <dgm:pt modelId="{00F71377-DB9C-49CD-97E8-F0574309479F}" type="pres">
      <dgm:prSet presAssocID="{D9065526-4395-45CB-A017-B53FF251AA22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80751F38-D864-4C7B-AA0D-97E64B16EB54}" type="pres">
      <dgm:prSet presAssocID="{D9065526-4395-45CB-A017-B53FF251AA22}" presName="parentText" presStyleLbl="node1" presStyleIdx="0" presStyleCnt="5" custLinFactNeighborY="70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596A17-8AC9-4223-AB4E-1FD282918783}" type="pres">
      <dgm:prSet presAssocID="{D9065526-4395-45CB-A017-B53FF251AA22}" presName="negativeSpace" presStyleCnt="0"/>
      <dgm:spPr/>
    </dgm:pt>
    <dgm:pt modelId="{57C84425-27B6-4A02-B6EE-1441F1F2DEAB}" type="pres">
      <dgm:prSet presAssocID="{D9065526-4395-45CB-A017-B53FF251AA22}" presName="childText" presStyleLbl="conFgAcc1" presStyleIdx="0" presStyleCnt="5">
        <dgm:presLayoutVars>
          <dgm:bulletEnabled val="1"/>
        </dgm:presLayoutVars>
      </dgm:prSet>
      <dgm:spPr>
        <a:effectLst>
          <a:innerShdw blurRad="63500" dist="50800" dir="13500000">
            <a:prstClr val="black">
              <a:alpha val="50000"/>
            </a:prstClr>
          </a:innerShdw>
        </a:effectLst>
      </dgm:spPr>
    </dgm:pt>
    <dgm:pt modelId="{20A3CFEA-7A46-40B8-8A0D-3A1D9F593C19}" type="pres">
      <dgm:prSet presAssocID="{7BA57446-E705-461F-86EA-E30C5F9C451F}" presName="spaceBetweenRectangles" presStyleCnt="0"/>
      <dgm:spPr/>
    </dgm:pt>
    <dgm:pt modelId="{F036B468-6353-4EF3-B432-98BC83838C37}" type="pres">
      <dgm:prSet presAssocID="{5E4825E2-CEE3-4CA0-8C66-979D2754B2C6}" presName="parentLin" presStyleCnt="0"/>
      <dgm:spPr/>
    </dgm:pt>
    <dgm:pt modelId="{C8A2DC5A-48D9-43C0-ABBD-75702896FD3B}" type="pres">
      <dgm:prSet presAssocID="{5E4825E2-CEE3-4CA0-8C66-979D2754B2C6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CA6055DA-DA8B-4190-A178-511BB00FC7ED}" type="pres">
      <dgm:prSet presAssocID="{5E4825E2-CEE3-4CA0-8C66-979D2754B2C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78B3B8-08A6-4EFF-B982-3736EBB4D107}" type="pres">
      <dgm:prSet presAssocID="{5E4825E2-CEE3-4CA0-8C66-979D2754B2C6}" presName="negativeSpace" presStyleCnt="0"/>
      <dgm:spPr/>
    </dgm:pt>
    <dgm:pt modelId="{E3E9EF21-6F27-44D0-B499-29770D87065E}" type="pres">
      <dgm:prSet presAssocID="{5E4825E2-CEE3-4CA0-8C66-979D2754B2C6}" presName="childText" presStyleLbl="conFgAcc1" presStyleIdx="1" presStyleCnt="5">
        <dgm:presLayoutVars>
          <dgm:bulletEnabled val="1"/>
        </dgm:presLayoutVars>
      </dgm:prSet>
      <dgm:spPr>
        <a:effectLst>
          <a:innerShdw blurRad="63500" dist="50800" dir="13500000">
            <a:prstClr val="black">
              <a:alpha val="50000"/>
            </a:prstClr>
          </a:innerShdw>
        </a:effectLst>
      </dgm:spPr>
    </dgm:pt>
    <dgm:pt modelId="{E732E86A-B6B3-45F6-83E3-08BF27570F57}" type="pres">
      <dgm:prSet presAssocID="{5C0AD272-278A-40C9-BEB7-33A0BDE1001A}" presName="spaceBetweenRectangles" presStyleCnt="0"/>
      <dgm:spPr/>
    </dgm:pt>
    <dgm:pt modelId="{7340E099-EBDB-4C09-A0FD-3C8B373076DA}" type="pres">
      <dgm:prSet presAssocID="{4AD07C12-32B2-4402-95E0-A13408FFB0BA}" presName="parentLin" presStyleCnt="0"/>
      <dgm:spPr/>
    </dgm:pt>
    <dgm:pt modelId="{DCF9D440-E3F9-4B98-9447-18CA773A04B1}" type="pres">
      <dgm:prSet presAssocID="{4AD07C12-32B2-4402-95E0-A13408FFB0BA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DFA152CB-27A8-4F2C-A0AD-B16D141AEF2E}" type="pres">
      <dgm:prSet presAssocID="{4AD07C12-32B2-4402-95E0-A13408FFB0BA}" presName="parentText" presStyleLbl="node1" presStyleIdx="2" presStyleCnt="5" custScaleX="10936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608A5D-D45E-4B7B-859A-1452934FF7C5}" type="pres">
      <dgm:prSet presAssocID="{4AD07C12-32B2-4402-95E0-A13408FFB0BA}" presName="negativeSpace" presStyleCnt="0"/>
      <dgm:spPr/>
    </dgm:pt>
    <dgm:pt modelId="{34C09A74-EEAC-4971-8F06-B99254655F7D}" type="pres">
      <dgm:prSet presAssocID="{4AD07C12-32B2-4402-95E0-A13408FFB0BA}" presName="childText" presStyleLbl="conFgAcc1" presStyleIdx="2" presStyleCnt="5">
        <dgm:presLayoutVars>
          <dgm:bulletEnabled val="1"/>
        </dgm:presLayoutVars>
      </dgm:prSet>
      <dgm:spPr>
        <a:effectLst>
          <a:innerShdw blurRad="63500" dist="50800" dir="16200000">
            <a:prstClr val="black">
              <a:alpha val="50000"/>
            </a:prstClr>
          </a:innerShdw>
        </a:effectLst>
      </dgm:spPr>
    </dgm:pt>
    <dgm:pt modelId="{39706C84-7713-4358-8EEF-E3B5C9C7800F}" type="pres">
      <dgm:prSet presAssocID="{4EDBC2FA-B859-4351-9439-85EBFF00A3CD}" presName="spaceBetweenRectangles" presStyleCnt="0"/>
      <dgm:spPr/>
    </dgm:pt>
    <dgm:pt modelId="{18750848-1524-4C1C-8690-D41AF7331313}" type="pres">
      <dgm:prSet presAssocID="{FE0EAEF0-7DF9-4F4B-900D-C9ED04AE9AED}" presName="parentLin" presStyleCnt="0"/>
      <dgm:spPr/>
    </dgm:pt>
    <dgm:pt modelId="{6464FB2F-B589-4880-A1C9-C7EEE3F02065}" type="pres">
      <dgm:prSet presAssocID="{FE0EAEF0-7DF9-4F4B-900D-C9ED04AE9AED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1597EF5A-25FF-485F-880D-136857445954}" type="pres">
      <dgm:prSet presAssocID="{FE0EAEF0-7DF9-4F4B-900D-C9ED04AE9AED}" presName="parentText" presStyleLbl="node1" presStyleIdx="3" presStyleCnt="5" custLinFactNeighborX="3730" custLinFactNeighborY="-256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EE2A0B-E770-410B-946C-5543095D0710}" type="pres">
      <dgm:prSet presAssocID="{FE0EAEF0-7DF9-4F4B-900D-C9ED04AE9AED}" presName="negativeSpace" presStyleCnt="0"/>
      <dgm:spPr/>
    </dgm:pt>
    <dgm:pt modelId="{3D9C65C8-9537-4E11-9250-BA7BC1C5A5A8}" type="pres">
      <dgm:prSet presAssocID="{FE0EAEF0-7DF9-4F4B-900D-C9ED04AE9AED}" presName="childText" presStyleLbl="conFgAcc1" presStyleIdx="3" presStyleCnt="5">
        <dgm:presLayoutVars>
          <dgm:bulletEnabled val="1"/>
        </dgm:presLayoutVars>
      </dgm:prSet>
      <dgm:spPr>
        <a:effectLst>
          <a:innerShdw blurRad="63500" dist="50800" dir="16200000">
            <a:prstClr val="black">
              <a:alpha val="50000"/>
            </a:prstClr>
          </a:innerShdw>
        </a:effectLst>
      </dgm:spPr>
    </dgm:pt>
    <dgm:pt modelId="{09FCED1A-0516-4AAD-B81B-1B267A56AB88}" type="pres">
      <dgm:prSet presAssocID="{219274E2-8C27-4C70-A7ED-62F9E1DA9468}" presName="spaceBetweenRectangles" presStyleCnt="0"/>
      <dgm:spPr/>
    </dgm:pt>
    <dgm:pt modelId="{EA0F2EE6-BB97-4C5F-9C0A-01DC175543C1}" type="pres">
      <dgm:prSet presAssocID="{249A5A05-EBDA-4352-B150-94227D28BF35}" presName="parentLin" presStyleCnt="0"/>
      <dgm:spPr/>
    </dgm:pt>
    <dgm:pt modelId="{BFF51C4F-352D-4FDD-BD01-2B919C5BAB74}" type="pres">
      <dgm:prSet presAssocID="{249A5A05-EBDA-4352-B150-94227D28BF35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56DEED52-214F-434A-B31A-B90600861573}" type="pres">
      <dgm:prSet presAssocID="{249A5A05-EBDA-4352-B150-94227D28BF3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984BA-C34F-4C1F-826F-A507E7533A0F}" type="pres">
      <dgm:prSet presAssocID="{249A5A05-EBDA-4352-B150-94227D28BF35}" presName="negativeSpace" presStyleCnt="0"/>
      <dgm:spPr/>
    </dgm:pt>
    <dgm:pt modelId="{B9D36E03-D54D-48C1-86C1-633BD4F3995E}" type="pres">
      <dgm:prSet presAssocID="{249A5A05-EBDA-4352-B150-94227D28BF35}" presName="childText" presStyleLbl="conFgAcc1" presStyleIdx="4" presStyleCnt="5">
        <dgm:presLayoutVars>
          <dgm:bulletEnabled val="1"/>
        </dgm:presLayoutVars>
      </dgm:prSet>
      <dgm:spPr>
        <a:effectLst>
          <a:innerShdw blurRad="63500" dist="50800" dir="16200000">
            <a:prstClr val="black">
              <a:alpha val="50000"/>
            </a:prstClr>
          </a:innerShdw>
        </a:effectLst>
      </dgm:spPr>
    </dgm:pt>
  </dgm:ptLst>
  <dgm:cxnLst>
    <dgm:cxn modelId="{D30A21E6-0818-4276-B8B0-2B41D6DC3E0A}" type="presOf" srcId="{249A5A05-EBDA-4352-B150-94227D28BF35}" destId="{BFF51C4F-352D-4FDD-BD01-2B919C5BAB74}" srcOrd="0" destOrd="0" presId="urn:microsoft.com/office/officeart/2005/8/layout/list1"/>
    <dgm:cxn modelId="{26423DA9-F0B2-48F3-BF0E-09B36F7C10C0}" srcId="{31FC1AA7-BEF1-42B0-A236-7555EB0C2190}" destId="{4AD07C12-32B2-4402-95E0-A13408FFB0BA}" srcOrd="2" destOrd="0" parTransId="{1BDE23CA-A413-486B-B8A4-337462B220E9}" sibTransId="{4EDBC2FA-B859-4351-9439-85EBFF00A3CD}"/>
    <dgm:cxn modelId="{EB096A74-353F-4814-B088-16078927E220}" type="presOf" srcId="{D9065526-4395-45CB-A017-B53FF251AA22}" destId="{80751F38-D864-4C7B-AA0D-97E64B16EB54}" srcOrd="1" destOrd="0" presId="urn:microsoft.com/office/officeart/2005/8/layout/list1"/>
    <dgm:cxn modelId="{02B60C80-8BC2-42FB-90D9-10804F46FACF}" type="presOf" srcId="{5E4825E2-CEE3-4CA0-8C66-979D2754B2C6}" destId="{C8A2DC5A-48D9-43C0-ABBD-75702896FD3B}" srcOrd="0" destOrd="0" presId="urn:microsoft.com/office/officeart/2005/8/layout/list1"/>
    <dgm:cxn modelId="{D764BF87-6495-49D7-8FC9-F1CE72995426}" type="presOf" srcId="{FE0EAEF0-7DF9-4F4B-900D-C9ED04AE9AED}" destId="{6464FB2F-B589-4880-A1C9-C7EEE3F02065}" srcOrd="0" destOrd="0" presId="urn:microsoft.com/office/officeart/2005/8/layout/list1"/>
    <dgm:cxn modelId="{2D74EC43-A28D-4848-87A2-6B2BF5A76B60}" type="presOf" srcId="{D9065526-4395-45CB-A017-B53FF251AA22}" destId="{00F71377-DB9C-49CD-97E8-F0574309479F}" srcOrd="0" destOrd="0" presId="urn:microsoft.com/office/officeart/2005/8/layout/list1"/>
    <dgm:cxn modelId="{5D6EFE07-034C-418F-B552-231F2CC62A4F}" srcId="{31FC1AA7-BEF1-42B0-A236-7555EB0C2190}" destId="{249A5A05-EBDA-4352-B150-94227D28BF35}" srcOrd="4" destOrd="0" parTransId="{9454209B-D41E-4FCB-93AA-3CCA8506D5D5}" sibTransId="{EF6EFE88-163F-45AE-A020-71D799C4AD9F}"/>
    <dgm:cxn modelId="{7A9AB7FD-BDFF-4D59-91EB-B8845943BBE6}" type="presOf" srcId="{31FC1AA7-BEF1-42B0-A236-7555EB0C2190}" destId="{77A5EF59-C8AC-4E44-BC04-C01713470896}" srcOrd="0" destOrd="0" presId="urn:microsoft.com/office/officeart/2005/8/layout/list1"/>
    <dgm:cxn modelId="{723F6456-CEA6-46AD-94F8-876EA3E4B71D}" srcId="{31FC1AA7-BEF1-42B0-A236-7555EB0C2190}" destId="{5E4825E2-CEE3-4CA0-8C66-979D2754B2C6}" srcOrd="1" destOrd="0" parTransId="{DB7CBCEE-CFA7-4BFF-82C6-78F3BAE2953A}" sibTransId="{5C0AD272-278A-40C9-BEB7-33A0BDE1001A}"/>
    <dgm:cxn modelId="{EC2F01A2-1CEE-4C7A-A65A-42251E636DE5}" type="presOf" srcId="{249A5A05-EBDA-4352-B150-94227D28BF35}" destId="{56DEED52-214F-434A-B31A-B90600861573}" srcOrd="1" destOrd="0" presId="urn:microsoft.com/office/officeart/2005/8/layout/list1"/>
    <dgm:cxn modelId="{39953CF8-CCC4-45D7-B2FC-B68B1F43C7D0}" type="presOf" srcId="{5E4825E2-CEE3-4CA0-8C66-979D2754B2C6}" destId="{CA6055DA-DA8B-4190-A178-511BB00FC7ED}" srcOrd="1" destOrd="0" presId="urn:microsoft.com/office/officeart/2005/8/layout/list1"/>
    <dgm:cxn modelId="{64BC1C53-C5B3-44D6-9106-18B710C7E83E}" srcId="{31FC1AA7-BEF1-42B0-A236-7555EB0C2190}" destId="{D9065526-4395-45CB-A017-B53FF251AA22}" srcOrd="0" destOrd="0" parTransId="{C164CE6A-5CA9-4BF7-818D-372BA321504F}" sibTransId="{7BA57446-E705-461F-86EA-E30C5F9C451F}"/>
    <dgm:cxn modelId="{257522D6-2406-4584-A59C-08BCB5D2204E}" type="presOf" srcId="{4AD07C12-32B2-4402-95E0-A13408FFB0BA}" destId="{DFA152CB-27A8-4F2C-A0AD-B16D141AEF2E}" srcOrd="1" destOrd="0" presId="urn:microsoft.com/office/officeart/2005/8/layout/list1"/>
    <dgm:cxn modelId="{069FB527-661A-4E96-861A-30FEFD46C5C1}" type="presOf" srcId="{FE0EAEF0-7DF9-4F4B-900D-C9ED04AE9AED}" destId="{1597EF5A-25FF-485F-880D-136857445954}" srcOrd="1" destOrd="0" presId="urn:microsoft.com/office/officeart/2005/8/layout/list1"/>
    <dgm:cxn modelId="{1023A6C2-A281-4AD7-9A07-A256D5BFBCE6}" type="presOf" srcId="{4AD07C12-32B2-4402-95E0-A13408FFB0BA}" destId="{DCF9D440-E3F9-4B98-9447-18CA773A04B1}" srcOrd="0" destOrd="0" presId="urn:microsoft.com/office/officeart/2005/8/layout/list1"/>
    <dgm:cxn modelId="{6F37792C-A9C4-4B41-9040-39188A427737}" srcId="{31FC1AA7-BEF1-42B0-A236-7555EB0C2190}" destId="{FE0EAEF0-7DF9-4F4B-900D-C9ED04AE9AED}" srcOrd="3" destOrd="0" parTransId="{AABB774F-C87B-4450-9BF1-1B132E9F21E5}" sibTransId="{219274E2-8C27-4C70-A7ED-62F9E1DA9468}"/>
    <dgm:cxn modelId="{4BF55598-D7E0-48C3-883F-C1CC2D816BDE}" type="presParOf" srcId="{77A5EF59-C8AC-4E44-BC04-C01713470896}" destId="{9979CB6A-B7D0-435B-9918-C80386A88687}" srcOrd="0" destOrd="0" presId="urn:microsoft.com/office/officeart/2005/8/layout/list1"/>
    <dgm:cxn modelId="{867DC5A1-B6E5-4417-A28F-F05F143DF31C}" type="presParOf" srcId="{9979CB6A-B7D0-435B-9918-C80386A88687}" destId="{00F71377-DB9C-49CD-97E8-F0574309479F}" srcOrd="0" destOrd="0" presId="urn:microsoft.com/office/officeart/2005/8/layout/list1"/>
    <dgm:cxn modelId="{158DEE3E-B8F9-4531-8339-D436E663F00D}" type="presParOf" srcId="{9979CB6A-B7D0-435B-9918-C80386A88687}" destId="{80751F38-D864-4C7B-AA0D-97E64B16EB54}" srcOrd="1" destOrd="0" presId="urn:microsoft.com/office/officeart/2005/8/layout/list1"/>
    <dgm:cxn modelId="{38270F1A-FF43-4C5D-B70D-EB82D459D9BF}" type="presParOf" srcId="{77A5EF59-C8AC-4E44-BC04-C01713470896}" destId="{90596A17-8AC9-4223-AB4E-1FD282918783}" srcOrd="1" destOrd="0" presId="urn:microsoft.com/office/officeart/2005/8/layout/list1"/>
    <dgm:cxn modelId="{13445BE8-4C93-49E3-A9DE-BACCEFA660CF}" type="presParOf" srcId="{77A5EF59-C8AC-4E44-BC04-C01713470896}" destId="{57C84425-27B6-4A02-B6EE-1441F1F2DEAB}" srcOrd="2" destOrd="0" presId="urn:microsoft.com/office/officeart/2005/8/layout/list1"/>
    <dgm:cxn modelId="{800FFB9E-94E7-4547-A4F6-04D9A4B082F7}" type="presParOf" srcId="{77A5EF59-C8AC-4E44-BC04-C01713470896}" destId="{20A3CFEA-7A46-40B8-8A0D-3A1D9F593C19}" srcOrd="3" destOrd="0" presId="urn:microsoft.com/office/officeart/2005/8/layout/list1"/>
    <dgm:cxn modelId="{3C08CE4E-7E7B-48A5-ABE6-639F15881E62}" type="presParOf" srcId="{77A5EF59-C8AC-4E44-BC04-C01713470896}" destId="{F036B468-6353-4EF3-B432-98BC83838C37}" srcOrd="4" destOrd="0" presId="urn:microsoft.com/office/officeart/2005/8/layout/list1"/>
    <dgm:cxn modelId="{71D9FCB7-7CB4-4714-9286-9A20738320C5}" type="presParOf" srcId="{F036B468-6353-4EF3-B432-98BC83838C37}" destId="{C8A2DC5A-48D9-43C0-ABBD-75702896FD3B}" srcOrd="0" destOrd="0" presId="urn:microsoft.com/office/officeart/2005/8/layout/list1"/>
    <dgm:cxn modelId="{0E5B2AC7-8ABD-4AAA-9B2B-5EF7184DA8FB}" type="presParOf" srcId="{F036B468-6353-4EF3-B432-98BC83838C37}" destId="{CA6055DA-DA8B-4190-A178-511BB00FC7ED}" srcOrd="1" destOrd="0" presId="urn:microsoft.com/office/officeart/2005/8/layout/list1"/>
    <dgm:cxn modelId="{1D754404-8F33-492B-A3CA-1FD20E1BE35B}" type="presParOf" srcId="{77A5EF59-C8AC-4E44-BC04-C01713470896}" destId="{F078B3B8-08A6-4EFF-B982-3736EBB4D107}" srcOrd="5" destOrd="0" presId="urn:microsoft.com/office/officeart/2005/8/layout/list1"/>
    <dgm:cxn modelId="{4C4F3FB7-122A-4254-9A4D-1FEEC52D64C7}" type="presParOf" srcId="{77A5EF59-C8AC-4E44-BC04-C01713470896}" destId="{E3E9EF21-6F27-44D0-B499-29770D87065E}" srcOrd="6" destOrd="0" presId="urn:microsoft.com/office/officeart/2005/8/layout/list1"/>
    <dgm:cxn modelId="{AC82F005-2079-4E34-9724-00E76E58EBBA}" type="presParOf" srcId="{77A5EF59-C8AC-4E44-BC04-C01713470896}" destId="{E732E86A-B6B3-45F6-83E3-08BF27570F57}" srcOrd="7" destOrd="0" presId="urn:microsoft.com/office/officeart/2005/8/layout/list1"/>
    <dgm:cxn modelId="{A48FBC48-FA63-4F13-B4AC-448D6B7A6B98}" type="presParOf" srcId="{77A5EF59-C8AC-4E44-BC04-C01713470896}" destId="{7340E099-EBDB-4C09-A0FD-3C8B373076DA}" srcOrd="8" destOrd="0" presId="urn:microsoft.com/office/officeart/2005/8/layout/list1"/>
    <dgm:cxn modelId="{7F3DA93D-EBEB-462D-8180-7E303CA32278}" type="presParOf" srcId="{7340E099-EBDB-4C09-A0FD-3C8B373076DA}" destId="{DCF9D440-E3F9-4B98-9447-18CA773A04B1}" srcOrd="0" destOrd="0" presId="urn:microsoft.com/office/officeart/2005/8/layout/list1"/>
    <dgm:cxn modelId="{060B7BB7-5F89-4633-BD01-9A41B07B6742}" type="presParOf" srcId="{7340E099-EBDB-4C09-A0FD-3C8B373076DA}" destId="{DFA152CB-27A8-4F2C-A0AD-B16D141AEF2E}" srcOrd="1" destOrd="0" presId="urn:microsoft.com/office/officeart/2005/8/layout/list1"/>
    <dgm:cxn modelId="{B8122C4D-9D3A-4649-B3E0-861110B7E30E}" type="presParOf" srcId="{77A5EF59-C8AC-4E44-BC04-C01713470896}" destId="{BF608A5D-D45E-4B7B-859A-1452934FF7C5}" srcOrd="9" destOrd="0" presId="urn:microsoft.com/office/officeart/2005/8/layout/list1"/>
    <dgm:cxn modelId="{2553E1B3-C762-4CF3-9BBE-CE1DB7255DCE}" type="presParOf" srcId="{77A5EF59-C8AC-4E44-BC04-C01713470896}" destId="{34C09A74-EEAC-4971-8F06-B99254655F7D}" srcOrd="10" destOrd="0" presId="urn:microsoft.com/office/officeart/2005/8/layout/list1"/>
    <dgm:cxn modelId="{85062DBF-3E29-4FA2-BA02-3885B94F265A}" type="presParOf" srcId="{77A5EF59-C8AC-4E44-BC04-C01713470896}" destId="{39706C84-7713-4358-8EEF-E3B5C9C7800F}" srcOrd="11" destOrd="0" presId="urn:microsoft.com/office/officeart/2005/8/layout/list1"/>
    <dgm:cxn modelId="{DDC9CB93-9033-470E-BEC6-6F32352D1D44}" type="presParOf" srcId="{77A5EF59-C8AC-4E44-BC04-C01713470896}" destId="{18750848-1524-4C1C-8690-D41AF7331313}" srcOrd="12" destOrd="0" presId="urn:microsoft.com/office/officeart/2005/8/layout/list1"/>
    <dgm:cxn modelId="{836A9B32-9E72-4870-B47F-4E8D763A7A5F}" type="presParOf" srcId="{18750848-1524-4C1C-8690-D41AF7331313}" destId="{6464FB2F-B589-4880-A1C9-C7EEE3F02065}" srcOrd="0" destOrd="0" presId="urn:microsoft.com/office/officeart/2005/8/layout/list1"/>
    <dgm:cxn modelId="{A87617A5-C6E2-465E-B932-EB1A1DF5AC4B}" type="presParOf" srcId="{18750848-1524-4C1C-8690-D41AF7331313}" destId="{1597EF5A-25FF-485F-880D-136857445954}" srcOrd="1" destOrd="0" presId="urn:microsoft.com/office/officeart/2005/8/layout/list1"/>
    <dgm:cxn modelId="{524E4D0B-CEC7-4828-B2E5-6907B954A0C4}" type="presParOf" srcId="{77A5EF59-C8AC-4E44-BC04-C01713470896}" destId="{F6EE2A0B-E770-410B-946C-5543095D0710}" srcOrd="13" destOrd="0" presId="urn:microsoft.com/office/officeart/2005/8/layout/list1"/>
    <dgm:cxn modelId="{AD0BFA39-C230-42D8-B088-7C9182B5BEA5}" type="presParOf" srcId="{77A5EF59-C8AC-4E44-BC04-C01713470896}" destId="{3D9C65C8-9537-4E11-9250-BA7BC1C5A5A8}" srcOrd="14" destOrd="0" presId="urn:microsoft.com/office/officeart/2005/8/layout/list1"/>
    <dgm:cxn modelId="{8C05C731-8579-4C56-9B17-0B82FD48D125}" type="presParOf" srcId="{77A5EF59-C8AC-4E44-BC04-C01713470896}" destId="{09FCED1A-0516-4AAD-B81B-1B267A56AB88}" srcOrd="15" destOrd="0" presId="urn:microsoft.com/office/officeart/2005/8/layout/list1"/>
    <dgm:cxn modelId="{521D6AE9-7A92-42DF-BB14-F1DFA2AE9E60}" type="presParOf" srcId="{77A5EF59-C8AC-4E44-BC04-C01713470896}" destId="{EA0F2EE6-BB97-4C5F-9C0A-01DC175543C1}" srcOrd="16" destOrd="0" presId="urn:microsoft.com/office/officeart/2005/8/layout/list1"/>
    <dgm:cxn modelId="{9BFB97ED-0EC8-42FD-957C-4C7485123BA8}" type="presParOf" srcId="{EA0F2EE6-BB97-4C5F-9C0A-01DC175543C1}" destId="{BFF51C4F-352D-4FDD-BD01-2B919C5BAB74}" srcOrd="0" destOrd="0" presId="urn:microsoft.com/office/officeart/2005/8/layout/list1"/>
    <dgm:cxn modelId="{2AF3C793-E76A-470F-BE60-FEED6841E65D}" type="presParOf" srcId="{EA0F2EE6-BB97-4C5F-9C0A-01DC175543C1}" destId="{56DEED52-214F-434A-B31A-B90600861573}" srcOrd="1" destOrd="0" presId="urn:microsoft.com/office/officeart/2005/8/layout/list1"/>
    <dgm:cxn modelId="{7FD0592A-9873-45A9-9AC8-7D1F603FAADD}" type="presParOf" srcId="{77A5EF59-C8AC-4E44-BC04-C01713470896}" destId="{54C984BA-C34F-4C1F-826F-A507E7533A0F}" srcOrd="17" destOrd="0" presId="urn:microsoft.com/office/officeart/2005/8/layout/list1"/>
    <dgm:cxn modelId="{DA95C345-D7A1-452A-AA03-6BEBD1BFC5A2}" type="presParOf" srcId="{77A5EF59-C8AC-4E44-BC04-C01713470896}" destId="{B9D36E03-D54D-48C1-86C1-633BD4F3995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3513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89AE8-28C8-4CE1-8CE3-1E47125A4703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5163"/>
            <a:ext cx="5610225" cy="3662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285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3513" y="883285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5829-077E-432D-80E5-8558F63DA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39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3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1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3824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97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8438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73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70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9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3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3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3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2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5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5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0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0A68C-3114-4E25-860C-9F76C5CFC74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8B539F-0B3D-436E-A981-C7E22A74F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3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  <p:sldLayoutId id="2147483929" r:id="rId15"/>
    <p:sldLayoutId id="21474839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ps.it/it/it/inps-comunica/atti/circolari-messaggi-e-normativa/dettaglio.circolari-e-messaggi.2025.07.circolare-numero-106-del-01-07-2025_14969.html" TargetMode="External"/><Relationship Id="rId2" Type="http://schemas.openxmlformats.org/officeDocument/2006/relationships/hyperlink" Target="https://www.issh.gov.al/wp-content/uploads/2025/06/Udhezues-mbi-Marreveshjen-dypaleshe-mes-Shqiperise-dhe-Italis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709" y="624109"/>
            <a:ext cx="7602582" cy="2084257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/>
              <a:t>Marrëveshja</a:t>
            </a:r>
            <a:r>
              <a:rPr lang="en-US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Shqipëri-Itali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/>
              <a:t>p</a:t>
            </a:r>
            <a:r>
              <a:rPr lang="en-US" b="1" dirty="0" err="1" smtClean="0"/>
              <a:t>ër</a:t>
            </a:r>
            <a:r>
              <a:rPr lang="en-US" b="1" dirty="0" smtClean="0"/>
              <a:t> </a:t>
            </a:r>
            <a:r>
              <a:rPr lang="en-US" b="1" dirty="0" err="1" smtClean="0"/>
              <a:t>sigurimet</a:t>
            </a:r>
            <a:r>
              <a:rPr lang="en-US" b="1" dirty="0" smtClean="0"/>
              <a:t> </a:t>
            </a:r>
            <a:r>
              <a:rPr lang="en-US" b="1" dirty="0" err="1"/>
              <a:t>s</a:t>
            </a:r>
            <a:r>
              <a:rPr lang="en-US" b="1" dirty="0" err="1" smtClean="0"/>
              <a:t>hoqërore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03815" y="3622765"/>
            <a:ext cx="3944984" cy="2564475"/>
          </a:xfrm>
        </p:spPr>
      </p:pic>
      <p:pic>
        <p:nvPicPr>
          <p:cNvPr id="6" name="Picture 1" descr="issh 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140823" y="2838994"/>
            <a:ext cx="6252755" cy="1366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Përmbledhje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procedurat</a:t>
            </a:r>
            <a:r>
              <a:rPr lang="en-US" dirty="0" smtClean="0"/>
              <a:t> e </a:t>
            </a:r>
            <a:r>
              <a:rPr lang="en-US" dirty="0" err="1" smtClean="0"/>
              <a:t>aplikimit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98739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Kërkesa</a:t>
            </a:r>
            <a:r>
              <a:rPr lang="en-US" dirty="0" smtClean="0"/>
              <a:t> </a:t>
            </a:r>
            <a:r>
              <a:rPr lang="en-US" dirty="0" err="1" smtClean="0"/>
              <a:t>për</a:t>
            </a:r>
            <a:r>
              <a:rPr lang="en-US" dirty="0" smtClean="0"/>
              <a:t> pension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Kërkuesi</a:t>
            </a:r>
            <a:r>
              <a:rPr lang="en-US" dirty="0" smtClean="0"/>
              <a:t> </a:t>
            </a:r>
            <a:r>
              <a:rPr lang="en-US" dirty="0" err="1" smtClean="0"/>
              <a:t>paraqitet</a:t>
            </a:r>
            <a:r>
              <a:rPr lang="en-US" dirty="0" smtClean="0"/>
              <a:t> </a:t>
            </a:r>
            <a:r>
              <a:rPr lang="en-US" dirty="0" err="1" smtClean="0"/>
              <a:t>pranë</a:t>
            </a:r>
            <a:r>
              <a:rPr lang="en-US" dirty="0" smtClean="0"/>
              <a:t> </a:t>
            </a:r>
            <a:r>
              <a:rPr lang="en-US" dirty="0" err="1" smtClean="0"/>
              <a:t>institucionit</a:t>
            </a:r>
            <a:r>
              <a:rPr lang="en-US" dirty="0" smtClean="0"/>
              <a:t> </a:t>
            </a:r>
            <a:r>
              <a:rPr lang="en-US" dirty="0" err="1" smtClean="0"/>
              <a:t>kompetent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vendbanimit</a:t>
            </a:r>
            <a:r>
              <a:rPr lang="en-US" dirty="0" smtClean="0"/>
              <a:t>(</a:t>
            </a:r>
            <a:r>
              <a:rPr lang="en-US" dirty="0" err="1" smtClean="0"/>
              <a:t>ose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njërës</a:t>
            </a:r>
            <a:r>
              <a:rPr lang="en-US" dirty="0" smtClean="0"/>
              <a:t> </a:t>
            </a:r>
            <a:r>
              <a:rPr lang="en-US" dirty="0" err="1" smtClean="0"/>
              <a:t>palë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 se </a:t>
            </a:r>
            <a:r>
              <a:rPr lang="en-US" dirty="0" err="1" smtClean="0"/>
              <a:t>banon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një</a:t>
            </a:r>
            <a:r>
              <a:rPr lang="en-US" dirty="0" smtClean="0"/>
              <a:t> vend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tretë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Institucioni</a:t>
            </a:r>
            <a:r>
              <a:rPr lang="en-US" dirty="0" smtClean="0"/>
              <a:t> </a:t>
            </a:r>
            <a:r>
              <a:rPr lang="en-US" dirty="0" err="1" smtClean="0"/>
              <a:t>plotëson</a:t>
            </a:r>
            <a:r>
              <a:rPr lang="en-US" dirty="0" smtClean="0"/>
              <a:t> </a:t>
            </a:r>
            <a:r>
              <a:rPr lang="en-US" dirty="0" err="1" smtClean="0"/>
              <a:t>formularin</a:t>
            </a:r>
            <a:r>
              <a:rPr lang="en-US" dirty="0" smtClean="0"/>
              <a:t> </a:t>
            </a:r>
            <a:r>
              <a:rPr lang="en-US" dirty="0" err="1" smtClean="0"/>
              <a:t>përkatës</a:t>
            </a:r>
            <a:r>
              <a:rPr lang="en-US" dirty="0" smtClean="0"/>
              <a:t> </a:t>
            </a:r>
            <a:r>
              <a:rPr lang="en-US" dirty="0" err="1" smtClean="0"/>
              <a:t>sipas</a:t>
            </a:r>
            <a:r>
              <a:rPr lang="en-US" dirty="0" smtClean="0"/>
              <a:t> </a:t>
            </a:r>
            <a:r>
              <a:rPr lang="en-US" dirty="0" err="1" smtClean="0"/>
              <a:t>llojit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përfitimit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kërkuar</a:t>
            </a:r>
            <a:r>
              <a:rPr lang="en-US" dirty="0" smtClean="0"/>
              <a:t> 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dërgon</a:t>
            </a:r>
            <a:r>
              <a:rPr lang="en-US" dirty="0" smtClean="0"/>
              <a:t> </a:t>
            </a:r>
            <a:r>
              <a:rPr lang="en-US" dirty="0" err="1" smtClean="0"/>
              <a:t>informacionin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pala</a:t>
            </a:r>
            <a:r>
              <a:rPr lang="en-US" dirty="0" smtClean="0"/>
              <a:t> </a:t>
            </a:r>
            <a:r>
              <a:rPr lang="en-US" dirty="0" err="1" smtClean="0"/>
              <a:t>tjetër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Verifikohet</a:t>
            </a:r>
            <a:r>
              <a:rPr lang="en-US" dirty="0" smtClean="0"/>
              <a:t> e </a:t>
            </a:r>
            <a:r>
              <a:rPr lang="en-US" dirty="0" err="1" smtClean="0"/>
              <a:t>drejta</a:t>
            </a:r>
            <a:r>
              <a:rPr lang="en-US" dirty="0" smtClean="0"/>
              <a:t> </a:t>
            </a:r>
            <a:r>
              <a:rPr lang="en-US" dirty="0" err="1" smtClean="0"/>
              <a:t>sipas</a:t>
            </a:r>
            <a:r>
              <a:rPr lang="en-US" dirty="0" smtClean="0"/>
              <a:t> </a:t>
            </a:r>
            <a:r>
              <a:rPr lang="en-US" dirty="0" err="1" smtClean="0"/>
              <a:t>legjislacionit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vendit</a:t>
            </a:r>
            <a:r>
              <a:rPr lang="en-US" dirty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nëse</a:t>
            </a:r>
            <a:r>
              <a:rPr lang="en-US" dirty="0" smtClean="0"/>
              <a:t> </a:t>
            </a:r>
            <a:r>
              <a:rPr lang="en-US" dirty="0" err="1" smtClean="0"/>
              <a:t>është</a:t>
            </a:r>
            <a:r>
              <a:rPr lang="en-US" dirty="0" smtClean="0"/>
              <a:t> e </a:t>
            </a:r>
            <a:r>
              <a:rPr lang="en-US" dirty="0" err="1" smtClean="0"/>
              <a:t>nevojshme</a:t>
            </a:r>
            <a:r>
              <a:rPr lang="en-US" dirty="0" smtClean="0"/>
              <a:t>, </a:t>
            </a:r>
            <a:r>
              <a:rPr lang="en-US" dirty="0" err="1" smtClean="0"/>
              <a:t>bashkohen</a:t>
            </a:r>
            <a:r>
              <a:rPr lang="en-US" dirty="0" smtClean="0"/>
              <a:t> </a:t>
            </a:r>
            <a:r>
              <a:rPr lang="en-US" dirty="0" err="1" smtClean="0"/>
              <a:t>periudhat</a:t>
            </a:r>
            <a:r>
              <a:rPr lang="en-US" dirty="0" smtClean="0"/>
              <a:t> </a:t>
            </a:r>
            <a:r>
              <a:rPr lang="en-US" dirty="0" err="1" smtClean="0"/>
              <a:t>nga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r>
              <a:rPr lang="en-US" dirty="0" err="1" smtClean="0"/>
              <a:t>vendet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Vendimi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periudhat</a:t>
            </a:r>
            <a:r>
              <a:rPr lang="en-US" dirty="0" smtClean="0"/>
              <a:t> e </a:t>
            </a:r>
            <a:r>
              <a:rPr lang="en-US" dirty="0" err="1" smtClean="0"/>
              <a:t>sigurimit</a:t>
            </a:r>
            <a:r>
              <a:rPr lang="en-US" dirty="0" smtClean="0"/>
              <a:t> </a:t>
            </a:r>
            <a:r>
              <a:rPr lang="en-US" dirty="0" err="1" smtClean="0"/>
              <a:t>komunikohen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përfitimet</a:t>
            </a:r>
            <a:r>
              <a:rPr lang="en-US" dirty="0" smtClean="0"/>
              <a:t> </a:t>
            </a:r>
            <a:r>
              <a:rPr lang="en-US" dirty="0" err="1" smtClean="0"/>
              <a:t>jepen</a:t>
            </a:r>
            <a:r>
              <a:rPr lang="en-US" dirty="0" smtClean="0"/>
              <a:t> </a:t>
            </a:r>
            <a:r>
              <a:rPr lang="en-US" dirty="0" err="1" smtClean="0"/>
              <a:t>drejtëpërdrejt</a:t>
            </a:r>
            <a:r>
              <a:rPr lang="en-US" dirty="0" smtClean="0"/>
              <a:t> </a:t>
            </a:r>
            <a:r>
              <a:rPr lang="en-US" dirty="0" err="1" smtClean="0"/>
              <a:t>nga</a:t>
            </a:r>
            <a:r>
              <a:rPr lang="en-US" dirty="0" smtClean="0"/>
              <a:t> </a:t>
            </a:r>
            <a:r>
              <a:rPr lang="en-US" dirty="0" err="1" smtClean="0"/>
              <a:t>institucioni</a:t>
            </a:r>
            <a:r>
              <a:rPr lang="en-US" dirty="0" smtClean="0"/>
              <a:t> </a:t>
            </a:r>
            <a:r>
              <a:rPr lang="en-US" dirty="0" err="1" smtClean="0"/>
              <a:t>kompetent</a:t>
            </a:r>
            <a:endParaRPr lang="en-US" dirty="0" smtClean="0"/>
          </a:p>
          <a:p>
            <a:r>
              <a:rPr lang="en-US" dirty="0" err="1" smtClean="0"/>
              <a:t>Shkëmbimi</a:t>
            </a:r>
            <a:r>
              <a:rPr lang="en-US" dirty="0" smtClean="0"/>
              <a:t> I </a:t>
            </a:r>
            <a:r>
              <a:rPr lang="en-US" dirty="0" err="1" smtClean="0"/>
              <a:t>formularëvedhe</a:t>
            </a:r>
            <a:r>
              <a:rPr lang="en-US" dirty="0" smtClean="0"/>
              <a:t> </a:t>
            </a:r>
            <a:r>
              <a:rPr lang="en-US" dirty="0" err="1" smtClean="0"/>
              <a:t>informacionit</a:t>
            </a:r>
            <a:r>
              <a:rPr lang="en-US" dirty="0" smtClean="0"/>
              <a:t> </a:t>
            </a:r>
            <a:r>
              <a:rPr lang="en-US" dirty="0" err="1" smtClean="0"/>
              <a:t>bëhet</a:t>
            </a:r>
            <a:r>
              <a:rPr lang="en-US" dirty="0" smtClean="0"/>
              <a:t> </a:t>
            </a:r>
            <a:r>
              <a:rPr lang="en-US" b="1" dirty="0" err="1" smtClean="0"/>
              <a:t>elektronikisht</a:t>
            </a:r>
            <a:r>
              <a:rPr lang="en-US" b="1" dirty="0" smtClean="0"/>
              <a:t>, </a:t>
            </a:r>
            <a:r>
              <a:rPr lang="en-US" dirty="0" smtClean="0"/>
              <a:t>duke </a:t>
            </a:r>
            <a:r>
              <a:rPr lang="en-US" dirty="0" err="1" smtClean="0"/>
              <a:t>lejuar</a:t>
            </a:r>
            <a:r>
              <a:rPr lang="en-US" dirty="0" smtClean="0"/>
              <a:t> </a:t>
            </a:r>
            <a:r>
              <a:rPr lang="en-US" dirty="0" err="1" smtClean="0"/>
              <a:t>palët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menaxhojnë</a:t>
            </a:r>
            <a:r>
              <a:rPr lang="en-US" dirty="0" smtClean="0"/>
              <a:t> </a:t>
            </a:r>
            <a:r>
              <a:rPr lang="en-US" dirty="0" err="1" smtClean="0"/>
              <a:t>praktikat</a:t>
            </a:r>
            <a:r>
              <a:rPr lang="en-US" dirty="0" smtClean="0"/>
              <a:t> </a:t>
            </a:r>
            <a:r>
              <a:rPr lang="en-US" dirty="0" err="1" smtClean="0"/>
              <a:t>më</a:t>
            </a:r>
            <a:r>
              <a:rPr lang="en-US" dirty="0" smtClean="0"/>
              <a:t> </a:t>
            </a:r>
            <a:r>
              <a:rPr lang="en-US" dirty="0" err="1" smtClean="0"/>
              <a:t>shpejt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shmangin</a:t>
            </a:r>
            <a:r>
              <a:rPr lang="en-US" dirty="0" smtClean="0"/>
              <a:t> </a:t>
            </a:r>
            <a:r>
              <a:rPr lang="en-US" dirty="0" err="1" smtClean="0"/>
              <a:t>postën</a:t>
            </a:r>
            <a:r>
              <a:rPr lang="en-US" dirty="0" smtClean="0"/>
              <a:t> </a:t>
            </a:r>
            <a:r>
              <a:rPr lang="en-US" dirty="0" err="1" smtClean="0"/>
              <a:t>fizike</a:t>
            </a:r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4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081" y="624110"/>
            <a:ext cx="9721532" cy="1280890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 smtClean="0"/>
              <a:t>Procedura</a:t>
            </a:r>
            <a:r>
              <a:rPr lang="en-US" sz="2400" dirty="0" smtClean="0"/>
              <a:t> </a:t>
            </a:r>
            <a:r>
              <a:rPr lang="en-US" sz="2400" dirty="0" err="1" smtClean="0"/>
              <a:t>për</a:t>
            </a:r>
            <a:r>
              <a:rPr lang="en-US" sz="2400" dirty="0" smtClean="0"/>
              <a:t> pension </a:t>
            </a:r>
            <a:r>
              <a:rPr lang="en-US" sz="2400" dirty="0" err="1" smtClean="0"/>
              <a:t>sipas</a:t>
            </a:r>
            <a:r>
              <a:rPr lang="en-US" sz="2400" dirty="0" smtClean="0"/>
              <a:t> </a:t>
            </a:r>
            <a:r>
              <a:rPr lang="en-US" sz="2400" dirty="0" err="1" smtClean="0"/>
              <a:t>marrëveshjes</a:t>
            </a:r>
            <a:endParaRPr lang="en-US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940346"/>
              </p:ext>
            </p:extLst>
          </p:nvPr>
        </p:nvGraphicFramePr>
        <p:xfrm>
          <a:off x="2589213" y="1773936"/>
          <a:ext cx="8915400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1" descr="issh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116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1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647840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1" descr="issh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29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/>
              <a:t>Për më shumë informacion</a:t>
            </a:r>
            <a:r>
              <a:rPr lang="it-IT" b="1" dirty="0"/>
              <a:t/>
            </a:r>
            <a:br>
              <a:rPr lang="it-IT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it-IT" b="1" dirty="0">
                <a:solidFill>
                  <a:srgbClr val="002060"/>
                </a:solidFill>
              </a:rPr>
              <a:t> Faqet zyrtare të dy institucioneve:</a:t>
            </a:r>
            <a:r>
              <a:rPr lang="it-IT" dirty="0"/>
              <a:t>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hlinkClick r:id="rId2" tooltip="https://www.issh.gov.al/wp-content/uploads/2025/06/Udhezues-mbi-Marreveshjen-dypaleshe-mes-Shqiperise-dhe-Italise.pdf"/>
              </a:rPr>
              <a:t>https://www.issh.gov.al/wp-content/uploads/2025/06/Udhezues-mbi-Marreveshjen-dypaleshe-mes-Shqiperise-dhe-Italise.pdf</a:t>
            </a:r>
            <a:r>
              <a:rPr lang="en-US" dirty="0"/>
              <a:t> 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dirty="0">
                <a:hlinkClick r:id="rId3" tooltip="https://www.inps.it/it/it/inps-comunica/atti/circolari-messaggi-e-normativa/dettaglio.circolari-e-messaggi.2025.07.circolare-numero-106-del-01-07-2025_14969.html"/>
              </a:rPr>
              <a:t>https://www.inps.it/it/it/inps-comunica/atti/circolari-messaggi-e-normativa/dettaglio.circolari-e-messaggi.2025.07.circolare-numero-106-del-01-07-2025_14969.html</a:t>
            </a:r>
            <a:endParaRPr lang="it-IT" dirty="0"/>
          </a:p>
          <a:p>
            <a:pPr>
              <a:buFont typeface="Wingdings" panose="05000000000000000000" pitchFamily="2" charset="2"/>
              <a:buChar char="§"/>
            </a:pPr>
            <a:endParaRPr lang="it-IT" dirty="0"/>
          </a:p>
          <a:p>
            <a:r>
              <a:rPr lang="it-IT" dirty="0"/>
              <a:t> </a:t>
            </a:r>
            <a:r>
              <a:rPr lang="en-US" b="1" dirty="0" err="1">
                <a:solidFill>
                  <a:srgbClr val="002060"/>
                </a:solidFill>
              </a:rPr>
              <a:t>Patronatet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/>
              <a:t> 	</a:t>
            </a:r>
            <a:r>
              <a:rPr lang="en-US" dirty="0" err="1"/>
              <a:t>Patronatet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kanë</a:t>
            </a:r>
            <a:r>
              <a:rPr lang="en-US" dirty="0"/>
              <a:t> </a:t>
            </a:r>
            <a:r>
              <a:rPr lang="en-US" dirty="0" err="1"/>
              <a:t>protokolle</a:t>
            </a:r>
            <a:r>
              <a:rPr lang="en-US" dirty="0"/>
              <a:t> </a:t>
            </a:r>
            <a:r>
              <a:rPr lang="en-US" dirty="0" err="1"/>
              <a:t>bashkëpunimi</a:t>
            </a:r>
            <a:r>
              <a:rPr lang="en-US" dirty="0"/>
              <a:t> me ISSH-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asistojnë</a:t>
            </a:r>
            <a:r>
              <a:rPr lang="en-US" dirty="0"/>
              <a:t> </a:t>
            </a:r>
            <a:r>
              <a:rPr lang="en-US" dirty="0" err="1"/>
              <a:t>qytetarët</a:t>
            </a:r>
            <a:r>
              <a:rPr lang="en-US" dirty="0"/>
              <a:t> </a:t>
            </a:r>
            <a:r>
              <a:rPr lang="en-US" dirty="0" err="1"/>
              <a:t>edhe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	</a:t>
            </a:r>
            <a:r>
              <a:rPr lang="en-US" dirty="0" err="1"/>
              <a:t>Shqipëri</a:t>
            </a:r>
            <a:r>
              <a:rPr lang="en-US" dirty="0"/>
              <a:t>, -	</a:t>
            </a:r>
            <a:r>
              <a:rPr lang="en-US" dirty="0" err="1"/>
              <a:t>përmes</a:t>
            </a:r>
            <a:r>
              <a:rPr lang="en-US" dirty="0"/>
              <a:t>  </a:t>
            </a:r>
            <a:r>
              <a:rPr lang="en-US" dirty="0" err="1"/>
              <a:t>zyrave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tyre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territorin</a:t>
            </a:r>
            <a:r>
              <a:rPr lang="en-US" dirty="0"/>
              <a:t> </a:t>
            </a:r>
            <a:r>
              <a:rPr lang="en-US" dirty="0" err="1"/>
              <a:t>shqiptar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Faleminderit për vëmendjen !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3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Marrëveshja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361" y="1992089"/>
            <a:ext cx="8915400" cy="3777622"/>
          </a:xfrm>
        </p:spPr>
        <p:txBody>
          <a:bodyPr/>
          <a:lstStyle/>
          <a:p>
            <a:r>
              <a:rPr lang="en-US" dirty="0" err="1"/>
              <a:t>Marrëveshja</a:t>
            </a:r>
            <a:r>
              <a:rPr lang="en-US" dirty="0"/>
              <a:t>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përputhje</a:t>
            </a:r>
            <a:r>
              <a:rPr lang="en-US" dirty="0"/>
              <a:t> me </a:t>
            </a:r>
            <a:r>
              <a:rPr lang="en-US" dirty="0" err="1"/>
              <a:t>Rregulloren</a:t>
            </a:r>
            <a:r>
              <a:rPr lang="en-US" dirty="0"/>
              <a:t> 883/2004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Bashkimit</a:t>
            </a:r>
            <a:r>
              <a:rPr lang="en-US" dirty="0"/>
              <a:t> </a:t>
            </a:r>
            <a:r>
              <a:rPr lang="en-US" dirty="0" err="1"/>
              <a:t>Europian</a:t>
            </a:r>
            <a:r>
              <a:rPr lang="en-US" dirty="0"/>
              <a:t> </a:t>
            </a:r>
            <a:r>
              <a:rPr lang="en-US" dirty="0" err="1"/>
              <a:t>mbi</a:t>
            </a:r>
            <a:r>
              <a:rPr lang="en-US" dirty="0"/>
              <a:t> </a:t>
            </a:r>
            <a:r>
              <a:rPr lang="en-US" dirty="0" err="1"/>
              <a:t>koordinimin</a:t>
            </a:r>
            <a:r>
              <a:rPr lang="en-US" dirty="0"/>
              <a:t> e </a:t>
            </a:r>
            <a:r>
              <a:rPr lang="en-US" dirty="0" err="1"/>
              <a:t>sistemeve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sigurimeve</a:t>
            </a:r>
            <a:r>
              <a:rPr lang="en-US" dirty="0"/>
              <a:t> </a:t>
            </a:r>
            <a:r>
              <a:rPr lang="en-US" dirty="0" err="1"/>
              <a:t>shoqërore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Synimi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Marrëveshjes,është</a:t>
            </a:r>
            <a:r>
              <a:rPr lang="en-US" dirty="0" smtClean="0"/>
              <a:t> </a:t>
            </a:r>
            <a:r>
              <a:rPr lang="en-US" dirty="0" err="1" smtClean="0"/>
              <a:t>koordinimi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sistemeve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sigurimeve</a:t>
            </a:r>
            <a:r>
              <a:rPr lang="en-US" dirty="0" smtClean="0"/>
              <a:t> </a:t>
            </a:r>
            <a:r>
              <a:rPr lang="en-US" dirty="0" err="1" smtClean="0"/>
              <a:t>shoqërore</a:t>
            </a:r>
            <a:r>
              <a:rPr lang="en-US" dirty="0" smtClean="0"/>
              <a:t>, duke </a:t>
            </a:r>
            <a:r>
              <a:rPr lang="en-US" dirty="0" err="1" smtClean="0"/>
              <a:t>shmangur</a:t>
            </a:r>
            <a:r>
              <a:rPr lang="en-US" dirty="0" smtClean="0"/>
              <a:t> </a:t>
            </a:r>
            <a:r>
              <a:rPr lang="en-US" dirty="0" err="1" smtClean="0"/>
              <a:t>humbjen</a:t>
            </a:r>
            <a:r>
              <a:rPr lang="en-US" dirty="0" smtClean="0"/>
              <a:t> e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drejtave</a:t>
            </a:r>
            <a:r>
              <a:rPr lang="en-US" dirty="0" smtClean="0"/>
              <a:t> </a:t>
            </a:r>
            <a:r>
              <a:rPr lang="en-US" dirty="0" err="1" smtClean="0"/>
              <a:t>për</a:t>
            </a:r>
            <a:r>
              <a:rPr lang="en-US" dirty="0" smtClean="0"/>
              <a:t> </a:t>
            </a:r>
            <a:r>
              <a:rPr lang="en-US" dirty="0" err="1" smtClean="0"/>
              <a:t>shkak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lëvizjes</a:t>
            </a:r>
            <a:r>
              <a:rPr lang="en-US" dirty="0" smtClean="0"/>
              <a:t> midis </a:t>
            </a:r>
            <a:r>
              <a:rPr lang="en-US" dirty="0" err="1" smtClean="0"/>
              <a:t>dy</a:t>
            </a:r>
            <a:r>
              <a:rPr lang="en-US" dirty="0" smtClean="0"/>
              <a:t> </a:t>
            </a:r>
            <a:r>
              <a:rPr lang="en-US" dirty="0" err="1" smtClean="0"/>
              <a:t>vendeve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Kjo</a:t>
            </a:r>
            <a:r>
              <a:rPr lang="en-US" dirty="0" smtClean="0"/>
              <a:t> </a:t>
            </a:r>
            <a:r>
              <a:rPr lang="en-US" dirty="0" err="1" smtClean="0"/>
              <a:t>përputhshmëri</a:t>
            </a:r>
            <a:r>
              <a:rPr lang="en-US" dirty="0" smtClean="0"/>
              <a:t> </a:t>
            </a:r>
            <a:r>
              <a:rPr lang="en-US" dirty="0" err="1" smtClean="0"/>
              <a:t>siguron</a:t>
            </a:r>
            <a:r>
              <a:rPr lang="en-US" dirty="0" smtClean="0"/>
              <a:t> </a:t>
            </a:r>
            <a:r>
              <a:rPr lang="en-US" dirty="0" err="1" smtClean="0"/>
              <a:t>funksionim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ngjashëm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lehtëson</a:t>
            </a:r>
            <a:r>
              <a:rPr lang="en-US" dirty="0" smtClean="0"/>
              <a:t> </a:t>
            </a:r>
            <a:r>
              <a:rPr lang="en-US" dirty="0" err="1" smtClean="0"/>
              <a:t>integrimin</a:t>
            </a:r>
            <a:r>
              <a:rPr lang="en-US" dirty="0" smtClean="0"/>
              <a:t> e </a:t>
            </a:r>
            <a:r>
              <a:rPr lang="en-US" dirty="0" err="1" smtClean="0"/>
              <a:t>ardhshëm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Shqipërisë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strukturat</a:t>
            </a:r>
            <a:r>
              <a:rPr lang="en-US" dirty="0" smtClean="0"/>
              <a:t> </a:t>
            </a:r>
            <a:r>
              <a:rPr lang="en-US" dirty="0" err="1" smtClean="0"/>
              <a:t>eurpiane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sigurimeve</a:t>
            </a:r>
            <a:r>
              <a:rPr lang="en-US" dirty="0" smtClean="0"/>
              <a:t> </a:t>
            </a:r>
            <a:r>
              <a:rPr lang="en-US" dirty="0" err="1" smtClean="0"/>
              <a:t>shoqërore</a:t>
            </a:r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424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Zbatimi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Marrëveshjes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err="1"/>
              <a:t>Aplikohet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personat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kanë</a:t>
            </a:r>
            <a:r>
              <a:rPr lang="en-US" dirty="0"/>
              <a:t> </a:t>
            </a:r>
            <a:r>
              <a:rPr lang="en-US" dirty="0" err="1"/>
              <a:t>punuar</a:t>
            </a:r>
            <a:r>
              <a:rPr lang="en-US" dirty="0"/>
              <a:t> e </a:t>
            </a:r>
            <a:r>
              <a:rPr lang="en-US" dirty="0" err="1"/>
              <a:t>paguar</a:t>
            </a:r>
            <a:r>
              <a:rPr lang="en-US" dirty="0"/>
              <a:t> </a:t>
            </a:r>
            <a:r>
              <a:rPr lang="en-US" dirty="0" err="1"/>
              <a:t>kontribute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Shqipëri</a:t>
            </a:r>
            <a:r>
              <a:rPr lang="en-US" dirty="0"/>
              <a:t>, </a:t>
            </a:r>
            <a:r>
              <a:rPr lang="en-US" dirty="0" err="1"/>
              <a:t>Itali</a:t>
            </a:r>
            <a:r>
              <a:rPr lang="en-US" dirty="0"/>
              <a:t> </a:t>
            </a:r>
            <a:r>
              <a:rPr lang="en-US" dirty="0" err="1"/>
              <a:t>ose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dy</a:t>
            </a:r>
            <a:r>
              <a:rPr lang="en-US" dirty="0"/>
              <a:t> </a:t>
            </a:r>
            <a:r>
              <a:rPr lang="en-US" dirty="0" err="1"/>
              <a:t>vendet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Përfshin</a:t>
            </a:r>
            <a:r>
              <a:rPr lang="en-US" dirty="0"/>
              <a:t> </a:t>
            </a:r>
            <a:r>
              <a:rPr lang="en-US" dirty="0" err="1"/>
              <a:t>anëtarët</a:t>
            </a:r>
            <a:r>
              <a:rPr lang="en-US" dirty="0"/>
              <a:t> e </a:t>
            </a:r>
            <a:r>
              <a:rPr lang="en-US" dirty="0" err="1"/>
              <a:t>familjes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pasjetuesit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Nuk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kufizime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kombësinë</a:t>
            </a:r>
            <a:r>
              <a:rPr lang="en-US" dirty="0"/>
              <a:t> </a:t>
            </a:r>
            <a:r>
              <a:rPr lang="en-US" dirty="0" err="1"/>
              <a:t>apo</a:t>
            </a:r>
            <a:r>
              <a:rPr lang="en-US" dirty="0"/>
              <a:t> </a:t>
            </a:r>
            <a:r>
              <a:rPr lang="en-US" dirty="0" err="1"/>
              <a:t>vendbanimin</a:t>
            </a:r>
            <a:r>
              <a:rPr lang="en-US" dirty="0"/>
              <a:t>.</a:t>
            </a:r>
          </a:p>
          <a:p>
            <a:pPr fontAlgn="base"/>
            <a:r>
              <a:rPr lang="en-US" dirty="0" err="1" smtClean="0"/>
              <a:t>Hyri</a:t>
            </a:r>
            <a:r>
              <a:rPr lang="en-US" dirty="0" smtClean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fuqi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1 </a:t>
            </a:r>
            <a:r>
              <a:rPr lang="en-US" dirty="0" err="1"/>
              <a:t>korrik</a:t>
            </a:r>
            <a:r>
              <a:rPr lang="en-US" dirty="0"/>
              <a:t> 2025</a:t>
            </a:r>
          </a:p>
          <a:p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164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691" y="624110"/>
            <a:ext cx="9074921" cy="128089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Fusha</a:t>
            </a:r>
            <a:r>
              <a:rPr lang="en-US" dirty="0" smtClean="0"/>
              <a:t> e </a:t>
            </a:r>
            <a:r>
              <a:rPr lang="en-US" dirty="0" err="1" smtClean="0"/>
              <a:t>zbatimit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Marrëveshjes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6114" y="2133599"/>
            <a:ext cx="8848497" cy="336150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err="1" smtClean="0">
                <a:solidFill>
                  <a:srgbClr val="C00000"/>
                </a:solidFill>
              </a:rPr>
              <a:t>Sipas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legjislacionit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shqiptar</a:t>
            </a:r>
            <a:r>
              <a:rPr lang="en-US" b="1" dirty="0">
                <a:solidFill>
                  <a:srgbClr val="C00000"/>
                </a:solidFill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Pension </a:t>
            </a:r>
            <a:r>
              <a:rPr lang="en-US" dirty="0" err="1"/>
              <a:t>pleqërie</a:t>
            </a:r>
            <a:r>
              <a:rPr lang="en-US" dirty="0"/>
              <a:t>, </a:t>
            </a:r>
            <a:r>
              <a:rPr lang="en-US" dirty="0" err="1" smtClean="0"/>
              <a:t>invaliditeti</a:t>
            </a:r>
            <a:r>
              <a:rPr lang="en-US" dirty="0" smtClean="0"/>
              <a:t>, </a:t>
            </a:r>
            <a:r>
              <a:rPr lang="en-US" dirty="0" err="1" smtClean="0"/>
              <a:t>familjar</a:t>
            </a:r>
            <a:r>
              <a:rPr lang="en-US" dirty="0" smtClean="0"/>
              <a:t> 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Përfitime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sëmundje</a:t>
            </a:r>
            <a:r>
              <a:rPr lang="en-US" dirty="0"/>
              <a:t>, </a:t>
            </a:r>
            <a:r>
              <a:rPr lang="en-US" dirty="0" err="1" smtClean="0"/>
              <a:t>barrëlindje</a:t>
            </a:r>
            <a:r>
              <a:rPr lang="en-US" dirty="0" smtClean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papunësi</a:t>
            </a:r>
            <a:endParaRPr lang="en-US" dirty="0"/>
          </a:p>
          <a:p>
            <a:r>
              <a:rPr lang="en-US" b="1" dirty="0" err="1">
                <a:solidFill>
                  <a:srgbClr val="0070C0"/>
                </a:solidFill>
              </a:rPr>
              <a:t>Sipas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legjislacionit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italian</a:t>
            </a:r>
            <a:r>
              <a:rPr lang="en-US" b="1" dirty="0">
                <a:solidFill>
                  <a:srgbClr val="0070C0"/>
                </a:solidFill>
              </a:rPr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Pension </a:t>
            </a:r>
            <a:r>
              <a:rPr lang="en-US" dirty="0" err="1"/>
              <a:t>pleqërie</a:t>
            </a:r>
            <a:r>
              <a:rPr lang="en-US" dirty="0"/>
              <a:t>, </a:t>
            </a:r>
            <a:r>
              <a:rPr lang="en-US" dirty="0" err="1"/>
              <a:t>invaliditeti</a:t>
            </a:r>
            <a:r>
              <a:rPr lang="en-US" dirty="0"/>
              <a:t> 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familjar</a:t>
            </a:r>
            <a:r>
              <a:rPr lang="en-US" dirty="0" smtClean="0"/>
              <a:t>  (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pasjetuesve</a:t>
            </a:r>
            <a:r>
              <a:rPr lang="en-US" dirty="0" smtClean="0"/>
              <a:t> ) </a:t>
            </a:r>
            <a:r>
              <a:rPr lang="en-US" dirty="0" err="1" smtClean="0"/>
              <a:t>për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 </a:t>
            </a:r>
            <a:r>
              <a:rPr lang="en-US" dirty="0" err="1" smtClean="0"/>
              <a:t>punësuarit</a:t>
            </a:r>
            <a:r>
              <a:rPr lang="en-US" dirty="0" smtClean="0"/>
              <a:t>, duke </a:t>
            </a:r>
            <a:r>
              <a:rPr lang="en-US" dirty="0" err="1"/>
              <a:t>përfshirë</a:t>
            </a:r>
            <a:r>
              <a:rPr lang="en-US" dirty="0"/>
              <a:t> </a:t>
            </a:r>
            <a:r>
              <a:rPr lang="en-US" dirty="0" err="1"/>
              <a:t>skemat</a:t>
            </a:r>
            <a:r>
              <a:rPr lang="en-US" dirty="0"/>
              <a:t> e </a:t>
            </a:r>
            <a:r>
              <a:rPr lang="en-US" dirty="0" err="1"/>
              <a:t>veçanta</a:t>
            </a:r>
            <a:r>
              <a:rPr lang="en-US" dirty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vetëpunësuarëve</a:t>
            </a:r>
            <a:r>
              <a:rPr lang="en-US" dirty="0" smtClean="0"/>
              <a:t> </a:t>
            </a:r>
            <a:r>
              <a:rPr lang="sq-AL" dirty="0"/>
              <a:t>(artizanë, tregtarë, fermerë)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Përfitime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papunësi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Përfitime</a:t>
            </a:r>
            <a:r>
              <a:rPr lang="en-US" dirty="0"/>
              <a:t> </a:t>
            </a:r>
            <a:r>
              <a:rPr lang="en-US" dirty="0" err="1" smtClean="0"/>
              <a:t>për</a:t>
            </a:r>
            <a:r>
              <a:rPr lang="en-US" dirty="0" smtClean="0"/>
              <a:t> </a:t>
            </a:r>
            <a:r>
              <a:rPr lang="en-US" dirty="0" err="1"/>
              <a:t>sëmundje</a:t>
            </a:r>
            <a:r>
              <a:rPr lang="en-US" dirty="0"/>
              <a:t>, </a:t>
            </a:r>
            <a:r>
              <a:rPr lang="en-US" dirty="0" err="1"/>
              <a:t>përfshirë</a:t>
            </a:r>
            <a:r>
              <a:rPr lang="en-US" dirty="0"/>
              <a:t> </a:t>
            </a:r>
            <a:r>
              <a:rPr lang="en-US" dirty="0" err="1"/>
              <a:t>tuberkulozin</a:t>
            </a:r>
            <a:r>
              <a:rPr lang="en-US" dirty="0"/>
              <a:t>,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b</a:t>
            </a:r>
            <a:r>
              <a:rPr lang="en-US" dirty="0" err="1" smtClean="0"/>
              <a:t>arrëlindje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5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Institucionet</a:t>
            </a:r>
            <a:r>
              <a:rPr lang="en-US" dirty="0"/>
              <a:t> </a:t>
            </a:r>
            <a:r>
              <a:rPr lang="en-US" dirty="0" err="1"/>
              <a:t>Kompetente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3030583"/>
          </a:xfrm>
        </p:spPr>
        <p:txBody>
          <a:bodyPr>
            <a:normAutofit/>
          </a:bodyPr>
          <a:lstStyle/>
          <a:p>
            <a:pPr fontAlgn="base"/>
            <a:r>
              <a:rPr lang="it-IT" b="1" dirty="0">
                <a:solidFill>
                  <a:srgbClr val="C00000"/>
                </a:solidFill>
              </a:rPr>
              <a:t>Në Shqipëri</a:t>
            </a:r>
            <a:r>
              <a:rPr lang="it-IT" dirty="0">
                <a:solidFill>
                  <a:srgbClr val="C00000"/>
                </a:solidFill>
              </a:rPr>
              <a:t>: </a:t>
            </a:r>
            <a:r>
              <a:rPr lang="it-IT" dirty="0"/>
              <a:t>Instituti i Sigurimeve Shoqërore (ISSH</a:t>
            </a:r>
            <a:r>
              <a:rPr lang="it-IT" dirty="0" smtClean="0"/>
              <a:t>)</a:t>
            </a:r>
          </a:p>
          <a:p>
            <a:pPr fontAlgn="base"/>
            <a:endParaRPr lang="it-IT" dirty="0"/>
          </a:p>
          <a:p>
            <a:pPr marL="0" indent="0" fontAlgn="base">
              <a:buNone/>
            </a:pPr>
            <a:endParaRPr lang="it-IT" dirty="0"/>
          </a:p>
          <a:p>
            <a:pPr fontAlgn="base"/>
            <a:r>
              <a:rPr lang="it-IT" b="1" dirty="0">
                <a:solidFill>
                  <a:srgbClr val="0070C0"/>
                </a:solidFill>
              </a:rPr>
              <a:t>Në Itali: </a:t>
            </a:r>
            <a:r>
              <a:rPr lang="it-IT" dirty="0"/>
              <a:t>Istituto Nazionale della Previdenza Sociale (INPS</a:t>
            </a:r>
            <a:r>
              <a:rPr lang="it-IT" dirty="0" smtClean="0"/>
              <a:t>) </a:t>
            </a:r>
            <a:endParaRPr lang="it-IT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8261" y="2043611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1" descr="Immagine che contiene Carattere, logo, Elementi grafici, Blu elettrico&#10;&#10;Descrizione generata automaticamente"/>
          <p:cNvPicPr/>
          <p:nvPr/>
        </p:nvPicPr>
        <p:blipFill>
          <a:blip r:embed="rId3"/>
          <a:stretch>
            <a:fillRect/>
          </a:stretch>
        </p:blipFill>
        <p:spPr>
          <a:xfrm>
            <a:off x="9634989" y="3188968"/>
            <a:ext cx="815298" cy="76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2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09600"/>
            <a:ext cx="9154938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Parimet</a:t>
            </a:r>
            <a:r>
              <a:rPr lang="en-US" dirty="0" smtClean="0"/>
              <a:t> </a:t>
            </a:r>
            <a:r>
              <a:rPr lang="en-US" dirty="0" err="1" smtClean="0"/>
              <a:t>Kryesore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Marrëveshjes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75909"/>
          </a:xfrm>
        </p:spPr>
        <p:txBody>
          <a:bodyPr/>
          <a:lstStyle/>
          <a:p>
            <a:pPr fontAlgn="base"/>
            <a:r>
              <a:rPr lang="en-US" b="1" dirty="0" err="1"/>
              <a:t>Trajtim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barabartë</a:t>
            </a:r>
            <a:r>
              <a:rPr lang="en-US" b="1" dirty="0" smtClean="0"/>
              <a:t>: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gjithë</a:t>
            </a:r>
            <a:r>
              <a:rPr lang="en-US" dirty="0" smtClean="0"/>
              <a:t> </a:t>
            </a:r>
            <a:r>
              <a:rPr lang="en-US" dirty="0" err="1" smtClean="0"/>
              <a:t>trajtohen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mënyrë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barabartë</a:t>
            </a:r>
            <a:r>
              <a:rPr lang="en-US" dirty="0" smtClean="0"/>
              <a:t> me </a:t>
            </a:r>
            <a:r>
              <a:rPr lang="en-US" dirty="0" err="1" smtClean="0"/>
              <a:t>shtetasit</a:t>
            </a:r>
            <a:r>
              <a:rPr lang="en-US" dirty="0" smtClean="0"/>
              <a:t> </a:t>
            </a:r>
            <a:r>
              <a:rPr lang="en-US" dirty="0" err="1" smtClean="0"/>
              <a:t>vendas</a:t>
            </a:r>
            <a:r>
              <a:rPr lang="en-US" dirty="0" smtClean="0"/>
              <a:t>.</a:t>
            </a:r>
            <a:endParaRPr lang="en-US" dirty="0"/>
          </a:p>
          <a:p>
            <a:pPr fontAlgn="base"/>
            <a:r>
              <a:rPr lang="en-US" b="1" dirty="0" err="1"/>
              <a:t>Zbatimi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ligjislacionit</a:t>
            </a:r>
            <a:r>
              <a:rPr lang="en-US" b="1" dirty="0" smtClean="0"/>
              <a:t> </a:t>
            </a:r>
            <a:r>
              <a:rPr lang="en-US" b="1" dirty="0" err="1"/>
              <a:t>të</a:t>
            </a:r>
            <a:r>
              <a:rPr lang="en-US" b="1" dirty="0"/>
              <a:t> </a:t>
            </a:r>
            <a:r>
              <a:rPr lang="en-US" b="1" dirty="0" err="1"/>
              <a:t>vendit</a:t>
            </a:r>
            <a:r>
              <a:rPr lang="en-US" b="1" dirty="0"/>
              <a:t> </a:t>
            </a:r>
            <a:r>
              <a:rPr lang="en-US" b="1" dirty="0" err="1"/>
              <a:t>të</a:t>
            </a:r>
            <a:r>
              <a:rPr lang="en-US" b="1" dirty="0"/>
              <a:t> </a:t>
            </a:r>
            <a:r>
              <a:rPr lang="en-US" b="1" dirty="0" err="1" smtClean="0"/>
              <a:t>punës</a:t>
            </a:r>
            <a:r>
              <a:rPr lang="en-US" b="1" dirty="0" smtClean="0"/>
              <a:t>: </a:t>
            </a:r>
            <a:r>
              <a:rPr lang="en-US" dirty="0" smtClean="0"/>
              <a:t>Si </a:t>
            </a:r>
            <a:r>
              <a:rPr lang="en-US" dirty="0" err="1" smtClean="0"/>
              <a:t>rregull</a:t>
            </a:r>
            <a:r>
              <a:rPr lang="en-US" dirty="0" smtClean="0"/>
              <a:t>, </a:t>
            </a:r>
            <a:r>
              <a:rPr lang="en-US" dirty="0" err="1" smtClean="0"/>
              <a:t>aplikohet</a:t>
            </a:r>
            <a:r>
              <a:rPr lang="en-US" dirty="0" smtClean="0"/>
              <a:t> </a:t>
            </a:r>
            <a:r>
              <a:rPr lang="en-US" dirty="0" err="1" smtClean="0"/>
              <a:t>ligji</a:t>
            </a:r>
            <a:r>
              <a:rPr lang="en-US" dirty="0" smtClean="0"/>
              <a:t>  </a:t>
            </a:r>
            <a:r>
              <a:rPr lang="en-US" dirty="0" err="1" smtClean="0"/>
              <a:t>shtetit</a:t>
            </a:r>
            <a:r>
              <a:rPr lang="en-US" dirty="0" smtClean="0"/>
              <a:t> </a:t>
            </a:r>
            <a:r>
              <a:rPr lang="en-US" dirty="0" err="1" smtClean="0"/>
              <a:t>ku</a:t>
            </a:r>
            <a:r>
              <a:rPr lang="en-US" dirty="0" smtClean="0"/>
              <a:t> </a:t>
            </a:r>
            <a:r>
              <a:rPr lang="en-US" dirty="0" err="1" smtClean="0"/>
              <a:t>ushtrohet</a:t>
            </a:r>
            <a:r>
              <a:rPr lang="en-US" dirty="0" smtClean="0"/>
              <a:t> </a:t>
            </a:r>
            <a:r>
              <a:rPr lang="en-US" dirty="0" err="1" smtClean="0"/>
              <a:t>punësimi</a:t>
            </a:r>
            <a:r>
              <a:rPr lang="en-US" dirty="0" smtClean="0"/>
              <a:t> </a:t>
            </a:r>
            <a:r>
              <a:rPr lang="en-US" dirty="0"/>
              <a:t>me </a:t>
            </a:r>
            <a:r>
              <a:rPr lang="en-US" dirty="0" err="1"/>
              <a:t>disa</a:t>
            </a:r>
            <a:r>
              <a:rPr lang="en-US" dirty="0"/>
              <a:t> </a:t>
            </a:r>
            <a:r>
              <a:rPr lang="en-US" dirty="0" err="1"/>
              <a:t>përjashtime</a:t>
            </a:r>
            <a:r>
              <a:rPr lang="en-US" dirty="0"/>
              <a:t> (</a:t>
            </a:r>
            <a:r>
              <a:rPr lang="en-US" dirty="0" err="1"/>
              <a:t>punonjës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 smtClean="0"/>
              <a:t>dërguar</a:t>
            </a:r>
            <a:r>
              <a:rPr lang="en-US" dirty="0" smtClean="0"/>
              <a:t> </a:t>
            </a:r>
            <a:r>
              <a:rPr lang="en-US" dirty="0" err="1" smtClean="0"/>
              <a:t>përkohësisht</a:t>
            </a:r>
            <a:r>
              <a:rPr lang="en-US" dirty="0" smtClean="0"/>
              <a:t>, </a:t>
            </a:r>
            <a:r>
              <a:rPr lang="en-US" dirty="0" err="1" smtClean="0"/>
              <a:t>deri</a:t>
            </a:r>
            <a:r>
              <a:rPr lang="en-US" dirty="0" smtClean="0"/>
              <a:t> ne 24 </a:t>
            </a:r>
            <a:r>
              <a:rPr lang="en-US" dirty="0" err="1" smtClean="0"/>
              <a:t>muaj</a:t>
            </a:r>
            <a:r>
              <a:rPr lang="en-US" dirty="0" smtClean="0"/>
              <a:t>, </a:t>
            </a:r>
            <a:r>
              <a:rPr lang="en-US" dirty="0" err="1" smtClean="0"/>
              <a:t>ose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vetëpunësuar</a:t>
            </a:r>
            <a:r>
              <a:rPr lang="en-US" dirty="0" smtClean="0"/>
              <a:t> per </a:t>
            </a:r>
            <a:r>
              <a:rPr lang="en-US" dirty="0" err="1" smtClean="0"/>
              <a:t>nje</a:t>
            </a:r>
            <a:r>
              <a:rPr lang="en-US" dirty="0" smtClean="0"/>
              <a:t> </a:t>
            </a:r>
            <a:r>
              <a:rPr lang="en-US" dirty="0" err="1" smtClean="0"/>
              <a:t>periudhe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kufizuar</a:t>
            </a:r>
            <a:r>
              <a:rPr lang="en-US" dirty="0" smtClean="0"/>
              <a:t> </a:t>
            </a:r>
            <a:r>
              <a:rPr lang="en-US" dirty="0" err="1" smtClean="0"/>
              <a:t>kohe</a:t>
            </a:r>
            <a:r>
              <a:rPr lang="en-US" dirty="0" smtClean="0"/>
              <a:t>) 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cilët</a:t>
            </a:r>
            <a:r>
              <a:rPr lang="en-US" dirty="0" smtClean="0"/>
              <a:t> </a:t>
            </a:r>
            <a:r>
              <a:rPr lang="en-US" dirty="0" err="1" smtClean="0"/>
              <a:t>vazhdojnë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sigurohen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vendin</a:t>
            </a:r>
            <a:r>
              <a:rPr lang="en-US" dirty="0" smtClean="0"/>
              <a:t> e </a:t>
            </a:r>
            <a:r>
              <a:rPr lang="en-US" dirty="0" err="1" smtClean="0"/>
              <a:t>origjinës</a:t>
            </a:r>
            <a:endParaRPr lang="en-US" dirty="0"/>
          </a:p>
          <a:p>
            <a:pPr fontAlgn="base"/>
            <a:r>
              <a:rPr lang="en-US" b="1" dirty="0" err="1"/>
              <a:t>Eksportueshmëri</a:t>
            </a:r>
            <a:r>
              <a:rPr lang="en-US" b="1" dirty="0"/>
              <a:t> </a:t>
            </a:r>
            <a:r>
              <a:rPr lang="en-US" b="1" dirty="0" err="1"/>
              <a:t>të</a:t>
            </a:r>
            <a:r>
              <a:rPr lang="en-US" b="1" dirty="0"/>
              <a:t> </a:t>
            </a:r>
            <a:r>
              <a:rPr lang="en-US" b="1" dirty="0" err="1" smtClean="0"/>
              <a:t>përfitimeve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Pensionet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përfitimet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para </a:t>
            </a:r>
            <a:r>
              <a:rPr lang="en-US" dirty="0" err="1" smtClean="0"/>
              <a:t>mund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paguhen</a:t>
            </a:r>
            <a:r>
              <a:rPr lang="en-US" dirty="0" smtClean="0"/>
              <a:t> </a:t>
            </a:r>
            <a:r>
              <a:rPr lang="en-US" dirty="0" err="1" smtClean="0"/>
              <a:t>kudo</a:t>
            </a:r>
            <a:r>
              <a:rPr lang="en-US" dirty="0" smtClean="0"/>
              <a:t>, </a:t>
            </a:r>
            <a:r>
              <a:rPr lang="en-US" dirty="0" err="1" smtClean="0"/>
              <a:t>panvarësisht</a:t>
            </a:r>
            <a:r>
              <a:rPr lang="en-US" dirty="0" smtClean="0"/>
              <a:t> </a:t>
            </a:r>
            <a:r>
              <a:rPr lang="en-US" dirty="0" err="1" smtClean="0"/>
              <a:t>vendbanimit</a:t>
            </a:r>
            <a:r>
              <a:rPr lang="en-US" dirty="0" smtClean="0"/>
              <a:t>.</a:t>
            </a:r>
            <a:endParaRPr lang="en-US" dirty="0"/>
          </a:p>
          <a:p>
            <a:pPr fontAlgn="base"/>
            <a:r>
              <a:rPr lang="en-US" b="1" dirty="0" err="1" smtClean="0"/>
              <a:t>Totalizim</a:t>
            </a:r>
            <a:r>
              <a:rPr lang="en-US" b="1" dirty="0" smtClean="0"/>
              <a:t> </a:t>
            </a:r>
            <a:r>
              <a:rPr lang="en-US" b="1" dirty="0" err="1" smtClean="0"/>
              <a:t>periudhash</a:t>
            </a:r>
            <a:r>
              <a:rPr lang="en-US" b="1" dirty="0" smtClean="0"/>
              <a:t>: </a:t>
            </a:r>
            <a:r>
              <a:rPr lang="en-US" dirty="0" err="1"/>
              <a:t>Periudhat</a:t>
            </a:r>
            <a:r>
              <a:rPr lang="en-US" dirty="0"/>
              <a:t> e </a:t>
            </a:r>
            <a:r>
              <a:rPr lang="en-US" dirty="0" err="1"/>
              <a:t>sigurimit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mbledhura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dy</a:t>
            </a:r>
            <a:r>
              <a:rPr lang="en-US" dirty="0"/>
              <a:t> </a:t>
            </a:r>
            <a:r>
              <a:rPr lang="en-US" dirty="0" err="1"/>
              <a:t>vendet</a:t>
            </a:r>
            <a:r>
              <a:rPr lang="en-US" dirty="0"/>
              <a:t> </a:t>
            </a:r>
            <a:r>
              <a:rPr lang="en-US" dirty="0" err="1"/>
              <a:t>bashkohen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arritur</a:t>
            </a:r>
            <a:r>
              <a:rPr lang="en-US" dirty="0"/>
              <a:t> </a:t>
            </a:r>
            <a:r>
              <a:rPr lang="en-US" dirty="0" err="1"/>
              <a:t>kushtet</a:t>
            </a:r>
            <a:r>
              <a:rPr lang="en-US" dirty="0"/>
              <a:t> </a:t>
            </a:r>
            <a:r>
              <a:rPr lang="en-US" dirty="0" err="1"/>
              <a:t>minimale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nevojshme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fituar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drejtat</a:t>
            </a:r>
            <a:r>
              <a:rPr lang="en-US" dirty="0"/>
              <a:t> </a:t>
            </a:r>
            <a:r>
              <a:rPr lang="en-US" dirty="0" err="1"/>
              <a:t>nga</a:t>
            </a:r>
            <a:r>
              <a:rPr lang="en-US" dirty="0"/>
              <a:t> </a:t>
            </a:r>
            <a:r>
              <a:rPr lang="en-US" dirty="0" err="1"/>
              <a:t>skemat</a:t>
            </a:r>
            <a:r>
              <a:rPr lang="en-US" dirty="0"/>
              <a:t> </a:t>
            </a:r>
            <a:r>
              <a:rPr lang="en-US" dirty="0" err="1"/>
              <a:t>përkatëse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sigurimeve</a:t>
            </a:r>
            <a:r>
              <a:rPr lang="en-US" dirty="0"/>
              <a:t> </a:t>
            </a:r>
            <a:r>
              <a:rPr lang="en-US" dirty="0" err="1"/>
              <a:t>shoqërore</a:t>
            </a:r>
            <a:r>
              <a:rPr lang="en-US" dirty="0"/>
              <a:t>.</a:t>
            </a:r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987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Llogaritja</a:t>
            </a:r>
            <a:r>
              <a:rPr lang="en-US" dirty="0"/>
              <a:t> e </a:t>
            </a:r>
            <a:r>
              <a:rPr lang="en-US" dirty="0" err="1"/>
              <a:t>Pensionit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err="1"/>
              <a:t>Pensioni</a:t>
            </a:r>
            <a:r>
              <a:rPr lang="en-US" dirty="0"/>
              <a:t> </a:t>
            </a:r>
            <a:r>
              <a:rPr lang="en-US" dirty="0" err="1"/>
              <a:t>llogaritet</a:t>
            </a:r>
            <a:r>
              <a:rPr lang="en-US" dirty="0"/>
              <a:t> </a:t>
            </a:r>
            <a:r>
              <a:rPr lang="en-US" dirty="0" err="1"/>
              <a:t>sipas</a:t>
            </a:r>
            <a:r>
              <a:rPr lang="en-US" dirty="0"/>
              <a:t> </a:t>
            </a:r>
            <a:r>
              <a:rPr lang="en-US" dirty="0" err="1"/>
              <a:t>legjislacionit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secilit</a:t>
            </a:r>
            <a:r>
              <a:rPr lang="en-US" dirty="0"/>
              <a:t> </a:t>
            </a:r>
            <a:r>
              <a:rPr lang="en-US" dirty="0" err="1"/>
              <a:t>shtet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Kur</a:t>
            </a:r>
            <a:r>
              <a:rPr lang="en-US" dirty="0"/>
              <a:t> </a:t>
            </a:r>
            <a:r>
              <a:rPr lang="en-US" dirty="0" err="1"/>
              <a:t>periudhat</a:t>
            </a:r>
            <a:r>
              <a:rPr lang="en-US" dirty="0"/>
              <a:t> </a:t>
            </a:r>
            <a:r>
              <a:rPr lang="en-US" dirty="0" err="1"/>
              <a:t>nuk</a:t>
            </a:r>
            <a:r>
              <a:rPr lang="en-US" dirty="0"/>
              <a:t> </a:t>
            </a:r>
            <a:r>
              <a:rPr lang="en-US" dirty="0" err="1"/>
              <a:t>mjaftojnë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shtet</a:t>
            </a:r>
            <a:r>
              <a:rPr lang="en-US" dirty="0"/>
              <a:t>, </a:t>
            </a:r>
            <a:r>
              <a:rPr lang="en-US" dirty="0" err="1"/>
              <a:t>mund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bëhet</a:t>
            </a:r>
            <a:r>
              <a:rPr lang="en-US" dirty="0"/>
              <a:t> pension </a:t>
            </a:r>
            <a:r>
              <a:rPr lang="en-US" dirty="0" err="1"/>
              <a:t>proporcional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Periudhat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</a:t>
            </a:r>
            <a:r>
              <a:rPr lang="en-US" dirty="0" err="1"/>
              <a:t>pak</a:t>
            </a:r>
            <a:r>
              <a:rPr lang="en-US" dirty="0"/>
              <a:t> se 1 </a:t>
            </a:r>
            <a:r>
              <a:rPr lang="en-US" dirty="0" err="1"/>
              <a:t>vit</a:t>
            </a:r>
            <a:r>
              <a:rPr lang="en-US" dirty="0"/>
              <a:t> </a:t>
            </a:r>
            <a:r>
              <a:rPr lang="en-US" dirty="0" err="1"/>
              <a:t>bashkohen</a:t>
            </a:r>
            <a:r>
              <a:rPr lang="en-US" dirty="0"/>
              <a:t> me </a:t>
            </a:r>
            <a:r>
              <a:rPr lang="en-US" dirty="0" err="1"/>
              <a:t>periudhat</a:t>
            </a:r>
            <a:r>
              <a:rPr lang="en-US" dirty="0"/>
              <a:t> e </a:t>
            </a:r>
            <a:r>
              <a:rPr lang="en-US" dirty="0" err="1"/>
              <a:t>shtetit</a:t>
            </a:r>
            <a:r>
              <a:rPr lang="en-US" dirty="0"/>
              <a:t> </a:t>
            </a:r>
            <a:r>
              <a:rPr lang="en-US" dirty="0" err="1"/>
              <a:t>tjetër</a:t>
            </a:r>
            <a:r>
              <a:rPr lang="en-US" dirty="0" smtClean="0"/>
              <a:t>..</a:t>
            </a:r>
            <a:endParaRPr lang="en-US" dirty="0"/>
          </a:p>
          <a:p>
            <a:r>
              <a:rPr lang="en-US" b="1" dirty="0" err="1">
                <a:solidFill>
                  <a:srgbClr val="002060"/>
                </a:solidFill>
              </a:rPr>
              <a:t>Profesionet</a:t>
            </a:r>
            <a:r>
              <a:rPr lang="en-US" b="1" dirty="0">
                <a:solidFill>
                  <a:srgbClr val="002060"/>
                </a:solidFill>
              </a:rPr>
              <a:t> e </a:t>
            </a:r>
            <a:r>
              <a:rPr lang="en-US" b="1" dirty="0" err="1">
                <a:solidFill>
                  <a:srgbClr val="002060"/>
                </a:solidFill>
              </a:rPr>
              <a:t>veçanta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dhe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bashkimi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periudhave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Nëse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profesion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skemë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veçantë</a:t>
            </a:r>
            <a:r>
              <a:rPr lang="en-US" dirty="0"/>
              <a:t> </a:t>
            </a:r>
            <a:r>
              <a:rPr lang="en-US" dirty="0" err="1"/>
              <a:t>sigurimi</a:t>
            </a:r>
            <a:r>
              <a:rPr lang="en-US" dirty="0"/>
              <a:t> (p.sh. </a:t>
            </a:r>
            <a:r>
              <a:rPr lang="en-US" dirty="0" err="1"/>
              <a:t>minator</a:t>
            </a:r>
            <a:r>
              <a:rPr lang="en-US" dirty="0"/>
              <a:t> </a:t>
            </a:r>
            <a:r>
              <a:rPr lang="en-US" dirty="0" err="1"/>
              <a:t>nëntoke</a:t>
            </a:r>
            <a:r>
              <a:rPr lang="en-US" dirty="0"/>
              <a:t>), </a:t>
            </a:r>
            <a:r>
              <a:rPr lang="en-US" dirty="0" err="1"/>
              <a:t>bashkohen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periudhat</a:t>
            </a:r>
            <a:r>
              <a:rPr lang="en-US" dirty="0"/>
              <a:t> e </a:t>
            </a:r>
            <a:r>
              <a:rPr lang="en-US" dirty="0" err="1"/>
              <a:t>punës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atë</a:t>
            </a:r>
            <a:r>
              <a:rPr lang="en-US" dirty="0"/>
              <a:t> </a:t>
            </a:r>
            <a:r>
              <a:rPr lang="en-US" dirty="0" err="1"/>
              <a:t>profesion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Nëse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shtetin</a:t>
            </a:r>
            <a:r>
              <a:rPr lang="en-US" dirty="0"/>
              <a:t> </a:t>
            </a:r>
            <a:r>
              <a:rPr lang="en-US" dirty="0" err="1"/>
              <a:t>tjetër</a:t>
            </a:r>
            <a:r>
              <a:rPr lang="en-US" dirty="0"/>
              <a:t> </a:t>
            </a:r>
            <a:r>
              <a:rPr lang="en-US" dirty="0" err="1"/>
              <a:t>nuk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skemë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tillë</a:t>
            </a:r>
            <a:r>
              <a:rPr lang="en-US" dirty="0"/>
              <a:t>, </a:t>
            </a:r>
            <a:r>
              <a:rPr lang="en-US" dirty="0" err="1"/>
              <a:t>periudhat</a:t>
            </a:r>
            <a:r>
              <a:rPr lang="en-US" dirty="0"/>
              <a:t> e </a:t>
            </a:r>
            <a:r>
              <a:rPr lang="en-US" dirty="0" err="1"/>
              <a:t>punës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njëjtin</a:t>
            </a:r>
            <a:r>
              <a:rPr lang="en-US" dirty="0"/>
              <a:t> </a:t>
            </a:r>
            <a:r>
              <a:rPr lang="en-US" dirty="0" err="1"/>
              <a:t>profesion</a:t>
            </a:r>
            <a:r>
              <a:rPr lang="en-US" dirty="0"/>
              <a:t> </a:t>
            </a:r>
            <a:r>
              <a:rPr lang="en-US" dirty="0" err="1"/>
              <a:t>ose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punë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ngjashme</a:t>
            </a:r>
            <a:r>
              <a:rPr lang="en-US" dirty="0"/>
              <a:t> </a:t>
            </a:r>
            <a:r>
              <a:rPr lang="en-US" dirty="0" err="1"/>
              <a:t>sërish</a:t>
            </a:r>
            <a:r>
              <a:rPr lang="en-US" dirty="0"/>
              <a:t> </a:t>
            </a:r>
            <a:r>
              <a:rPr lang="en-US" dirty="0" err="1"/>
              <a:t>merren</a:t>
            </a:r>
            <a:r>
              <a:rPr lang="en-US" dirty="0"/>
              <a:t> </a:t>
            </a:r>
            <a:r>
              <a:rPr lang="en-US" dirty="0" err="1"/>
              <a:t>parasysh</a:t>
            </a:r>
            <a:r>
              <a:rPr lang="en-US" dirty="0"/>
              <a:t>.</a:t>
            </a:r>
          </a:p>
          <a:p>
            <a:pPr fontAlgn="base"/>
            <a:endParaRPr lang="en-US" b="1" dirty="0"/>
          </a:p>
          <a:p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142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Përfitimet</a:t>
            </a:r>
            <a:r>
              <a:rPr lang="en-US" dirty="0"/>
              <a:t> e </a:t>
            </a:r>
            <a:r>
              <a:rPr lang="en-US" dirty="0" err="1"/>
              <a:t>Tjera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53394"/>
          </a:xfrm>
        </p:spPr>
        <p:txBody>
          <a:bodyPr/>
          <a:lstStyle/>
          <a:p>
            <a:pPr fontAlgn="base"/>
            <a:r>
              <a:rPr lang="en-US" dirty="0" err="1"/>
              <a:t>Sëmundje</a:t>
            </a:r>
            <a:r>
              <a:rPr lang="en-US" dirty="0"/>
              <a:t> &amp; </a:t>
            </a:r>
            <a:r>
              <a:rPr lang="en-US" dirty="0" err="1"/>
              <a:t>Barrëlindje</a:t>
            </a:r>
            <a:r>
              <a:rPr lang="en-US" dirty="0"/>
              <a:t> – </a:t>
            </a:r>
            <a:r>
              <a:rPr lang="en-US" dirty="0" err="1"/>
              <a:t>njohje</a:t>
            </a:r>
            <a:r>
              <a:rPr lang="en-US" dirty="0"/>
              <a:t> </a:t>
            </a:r>
            <a:r>
              <a:rPr lang="en-US" dirty="0" err="1"/>
              <a:t>reciproke</a:t>
            </a:r>
            <a:r>
              <a:rPr lang="en-US" dirty="0"/>
              <a:t> e </a:t>
            </a:r>
            <a:r>
              <a:rPr lang="en-US" dirty="0" err="1"/>
              <a:t>certifikatave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err="1" smtClean="0"/>
              <a:t>Përfitimet</a:t>
            </a:r>
            <a:r>
              <a:rPr lang="en-US" dirty="0" smtClean="0"/>
              <a:t> </a:t>
            </a:r>
            <a:r>
              <a:rPr lang="en-US" dirty="0" err="1" smtClean="0"/>
              <a:t>për</a:t>
            </a:r>
            <a:r>
              <a:rPr lang="en-US" dirty="0" smtClean="0"/>
              <a:t> </a:t>
            </a:r>
            <a:r>
              <a:rPr lang="en-US" dirty="0" err="1" smtClean="0"/>
              <a:t>sëmundje</a:t>
            </a:r>
            <a:r>
              <a:rPr lang="en-US" dirty="0" smtClean="0"/>
              <a:t>  </a:t>
            </a:r>
            <a:r>
              <a:rPr lang="en-US" dirty="0" err="1" smtClean="0"/>
              <a:t>barrelindje</a:t>
            </a:r>
            <a:r>
              <a:rPr lang="en-US" dirty="0" smtClean="0"/>
              <a:t> </a:t>
            </a:r>
            <a:r>
              <a:rPr lang="en-US" dirty="0" err="1" smtClean="0"/>
              <a:t>paguhen</a:t>
            </a:r>
            <a:r>
              <a:rPr lang="en-US" dirty="0" smtClean="0"/>
              <a:t> </a:t>
            </a:r>
            <a:r>
              <a:rPr lang="en-US" dirty="0" err="1" smtClean="0"/>
              <a:t>nga</a:t>
            </a:r>
            <a:r>
              <a:rPr lang="en-US" dirty="0" smtClean="0"/>
              <a:t> </a:t>
            </a:r>
            <a:r>
              <a:rPr lang="en-US" dirty="0" err="1" smtClean="0"/>
              <a:t>institucioni</a:t>
            </a:r>
            <a:r>
              <a:rPr lang="en-US" dirty="0" smtClean="0"/>
              <a:t> </a:t>
            </a:r>
            <a:r>
              <a:rPr lang="en-US" dirty="0" err="1" smtClean="0"/>
              <a:t>kompetent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shtetit</a:t>
            </a:r>
            <a:r>
              <a:rPr lang="en-US" dirty="0" smtClean="0"/>
              <a:t> </a:t>
            </a:r>
            <a:r>
              <a:rPr lang="en-US" dirty="0" err="1" smtClean="0"/>
              <a:t>ku</a:t>
            </a:r>
            <a:r>
              <a:rPr lang="en-US" dirty="0" smtClean="0"/>
              <a:t> </a:t>
            </a:r>
            <a:r>
              <a:rPr lang="en-US" dirty="0" err="1" smtClean="0"/>
              <a:t>është</a:t>
            </a:r>
            <a:r>
              <a:rPr lang="en-US" dirty="0" smtClean="0"/>
              <a:t> </a:t>
            </a:r>
            <a:r>
              <a:rPr lang="en-US" dirty="0" err="1" smtClean="0"/>
              <a:t>realizuar</a:t>
            </a:r>
            <a:r>
              <a:rPr lang="en-US" dirty="0" smtClean="0"/>
              <a:t> </a:t>
            </a:r>
            <a:r>
              <a:rPr lang="en-US" dirty="0" err="1" smtClean="0"/>
              <a:t>veprimtaria</a:t>
            </a:r>
            <a:r>
              <a:rPr lang="en-US" dirty="0" smtClean="0"/>
              <a:t> e </a:t>
            </a:r>
            <a:r>
              <a:rPr lang="en-US" dirty="0" err="1" smtClean="0"/>
              <a:t>fundit</a:t>
            </a:r>
            <a:r>
              <a:rPr lang="en-US" dirty="0" smtClean="0"/>
              <a:t> e </a:t>
            </a:r>
            <a:r>
              <a:rPr lang="en-US" dirty="0" err="1" smtClean="0"/>
              <a:t>punësimit</a:t>
            </a:r>
            <a:r>
              <a:rPr lang="en-US" dirty="0" smtClean="0"/>
              <a:t>.</a:t>
            </a:r>
            <a:endParaRPr lang="en-US" dirty="0"/>
          </a:p>
          <a:p>
            <a:pPr fontAlgn="base"/>
            <a:r>
              <a:rPr lang="en-US" dirty="0" err="1"/>
              <a:t>Papunësia</a:t>
            </a:r>
            <a:r>
              <a:rPr lang="en-US" dirty="0"/>
              <a:t> </a:t>
            </a:r>
            <a:r>
              <a:rPr lang="en-US" dirty="0" smtClean="0"/>
              <a:t> – </a:t>
            </a:r>
            <a:r>
              <a:rPr lang="en-US" dirty="0" err="1"/>
              <a:t>mund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bashkohen</a:t>
            </a:r>
            <a:r>
              <a:rPr lang="en-US" dirty="0"/>
              <a:t> </a:t>
            </a:r>
            <a:r>
              <a:rPr lang="en-US" dirty="0" err="1"/>
              <a:t>periudhat</a:t>
            </a:r>
            <a:r>
              <a:rPr lang="en-US" dirty="0"/>
              <a:t> e </a:t>
            </a:r>
            <a:r>
              <a:rPr lang="en-US" dirty="0" err="1"/>
              <a:t>sigurimit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përfitim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Ruajtja</a:t>
            </a:r>
            <a:r>
              <a:rPr lang="en-US" dirty="0"/>
              <a:t> e </a:t>
            </a:r>
            <a:r>
              <a:rPr lang="en-US" dirty="0" err="1"/>
              <a:t>pagesës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papunësisë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3 </a:t>
            </a:r>
            <a:r>
              <a:rPr lang="en-US" dirty="0" err="1"/>
              <a:t>muaj</a:t>
            </a:r>
            <a:r>
              <a:rPr lang="en-US" dirty="0"/>
              <a:t> </a:t>
            </a:r>
            <a:r>
              <a:rPr lang="en-US" dirty="0" err="1"/>
              <a:t>nëse</a:t>
            </a:r>
            <a:r>
              <a:rPr lang="en-US" dirty="0"/>
              <a:t> </a:t>
            </a:r>
            <a:r>
              <a:rPr lang="en-US" dirty="0" err="1"/>
              <a:t>personi</a:t>
            </a:r>
            <a:r>
              <a:rPr lang="en-US" dirty="0"/>
              <a:t> </a:t>
            </a:r>
            <a:r>
              <a:rPr lang="en-US" dirty="0" err="1"/>
              <a:t>shkon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shtetin</a:t>
            </a:r>
            <a:r>
              <a:rPr lang="en-US" dirty="0"/>
              <a:t> </a:t>
            </a:r>
            <a:r>
              <a:rPr lang="en-US" dirty="0" err="1"/>
              <a:t>tjetër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punë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7198" y="711199"/>
            <a:ext cx="1713609" cy="53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16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Bashkëpunimi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Administrativ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1" y="2420983"/>
            <a:ext cx="7611291" cy="3403153"/>
          </a:xfrm>
        </p:spPr>
        <p:txBody>
          <a:bodyPr>
            <a:normAutofit/>
          </a:bodyPr>
          <a:lstStyle/>
          <a:p>
            <a:pPr fontAlgn="base"/>
            <a:r>
              <a:rPr lang="en-US" dirty="0" err="1"/>
              <a:t>Administratat</a:t>
            </a:r>
            <a:r>
              <a:rPr lang="en-US" dirty="0"/>
              <a:t> e ISSH </a:t>
            </a:r>
            <a:r>
              <a:rPr lang="en-US" dirty="0" err="1"/>
              <a:t>dhe</a:t>
            </a:r>
            <a:r>
              <a:rPr lang="en-US" dirty="0"/>
              <a:t> INPS </a:t>
            </a:r>
            <a:r>
              <a:rPr lang="en-US" dirty="0" err="1"/>
              <a:t>bashkëpunojnë</a:t>
            </a:r>
            <a:r>
              <a:rPr lang="en-US" dirty="0"/>
              <a:t> </a:t>
            </a:r>
            <a:r>
              <a:rPr lang="en-US" dirty="0" err="1" smtClean="0"/>
              <a:t>drejtpërdrejt</a:t>
            </a:r>
            <a:r>
              <a:rPr lang="en-US" dirty="0" smtClean="0"/>
              <a:t>; </a:t>
            </a:r>
            <a:r>
              <a:rPr lang="en-US" dirty="0" err="1" smtClean="0"/>
              <a:t>për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aplikuar</a:t>
            </a:r>
            <a:r>
              <a:rPr lang="en-US" dirty="0" smtClean="0"/>
              <a:t> </a:t>
            </a:r>
            <a:r>
              <a:rPr lang="en-US" dirty="0" err="1" smtClean="0"/>
              <a:t>mjafton</a:t>
            </a:r>
            <a:r>
              <a:rPr lang="en-US" dirty="0" smtClean="0"/>
              <a:t> </a:t>
            </a:r>
            <a:r>
              <a:rPr lang="en-US" dirty="0" err="1" smtClean="0"/>
              <a:t>t’i</a:t>
            </a:r>
            <a:r>
              <a:rPr lang="en-US" dirty="0" smtClean="0"/>
              <a:t> </a:t>
            </a:r>
            <a:r>
              <a:rPr lang="en-US" dirty="0" err="1" smtClean="0"/>
              <a:t>drejtohesh</a:t>
            </a:r>
            <a:r>
              <a:rPr lang="en-US" dirty="0" smtClean="0"/>
              <a:t> </a:t>
            </a:r>
            <a:r>
              <a:rPr lang="en-US" dirty="0" err="1" smtClean="0"/>
              <a:t>zyrës</a:t>
            </a:r>
            <a:r>
              <a:rPr lang="en-US" dirty="0" smtClean="0"/>
              <a:t> </a:t>
            </a:r>
            <a:r>
              <a:rPr lang="en-US" dirty="0" err="1" smtClean="0"/>
              <a:t>së</a:t>
            </a:r>
            <a:r>
              <a:rPr lang="en-US" dirty="0" smtClean="0"/>
              <a:t> </a:t>
            </a:r>
            <a:r>
              <a:rPr lang="en-US" dirty="0" err="1" smtClean="0"/>
              <a:t>sigurimeve</a:t>
            </a:r>
            <a:r>
              <a:rPr lang="en-US" dirty="0" smtClean="0"/>
              <a:t> </a:t>
            </a:r>
            <a:r>
              <a:rPr lang="en-US" dirty="0" err="1" smtClean="0"/>
              <a:t>shoqërore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vendbanimit</a:t>
            </a:r>
            <a:r>
              <a:rPr lang="en-US" dirty="0" smtClean="0"/>
              <a:t> </a:t>
            </a:r>
            <a:r>
              <a:rPr lang="en-US" dirty="0" err="1" smtClean="0"/>
              <a:t>sipas</a:t>
            </a:r>
            <a:r>
              <a:rPr lang="en-US" dirty="0" smtClean="0"/>
              <a:t> </a:t>
            </a:r>
            <a:r>
              <a:rPr lang="en-US" dirty="0" err="1" smtClean="0"/>
              <a:t>procedurave</a:t>
            </a:r>
            <a:r>
              <a:rPr lang="en-US" dirty="0" smtClean="0"/>
              <a:t> administrative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sejcilit</a:t>
            </a:r>
            <a:r>
              <a:rPr lang="en-US" dirty="0" smtClean="0"/>
              <a:t> </a:t>
            </a:r>
            <a:r>
              <a:rPr lang="en-US" dirty="0" err="1" smtClean="0"/>
              <a:t>shtet</a:t>
            </a:r>
            <a:r>
              <a:rPr lang="en-US" dirty="0" smtClean="0"/>
              <a:t>.</a:t>
            </a:r>
          </a:p>
          <a:p>
            <a:pPr fontAlgn="base"/>
            <a:r>
              <a:rPr lang="en-US" dirty="0" err="1" smtClean="0"/>
              <a:t>Residentët</a:t>
            </a:r>
            <a:r>
              <a:rPr lang="en-US" dirty="0" smtClean="0"/>
              <a:t> </a:t>
            </a:r>
            <a:r>
              <a:rPr lang="en-US" dirty="0" err="1" smtClean="0"/>
              <a:t>në</a:t>
            </a:r>
            <a:r>
              <a:rPr lang="en-US" dirty="0" smtClean="0"/>
              <a:t> </a:t>
            </a:r>
            <a:r>
              <a:rPr lang="en-US" dirty="0" err="1" smtClean="0"/>
              <a:t>Itali</a:t>
            </a:r>
            <a:r>
              <a:rPr lang="en-US" dirty="0" smtClean="0"/>
              <a:t> </a:t>
            </a:r>
            <a:r>
              <a:rPr lang="en-US" dirty="0" err="1" smtClean="0"/>
              <a:t>nuk</a:t>
            </a:r>
            <a:r>
              <a:rPr lang="en-US" dirty="0"/>
              <a:t> </a:t>
            </a:r>
            <a:r>
              <a:rPr lang="en-US" dirty="0" err="1" smtClean="0"/>
              <a:t>duhet</a:t>
            </a:r>
            <a:r>
              <a:rPr lang="en-US" dirty="0" smtClean="0"/>
              <a:t> 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kërkojnë</a:t>
            </a:r>
            <a:r>
              <a:rPr lang="en-US" dirty="0" smtClean="0"/>
              <a:t> </a:t>
            </a:r>
            <a:r>
              <a:rPr lang="en-US" dirty="0" err="1" smtClean="0"/>
              <a:t>individualisht</a:t>
            </a:r>
            <a:r>
              <a:rPr lang="en-US" dirty="0" smtClean="0"/>
              <a:t> </a:t>
            </a:r>
            <a:r>
              <a:rPr lang="en-US" dirty="0" err="1" smtClean="0"/>
              <a:t>verifikime</a:t>
            </a:r>
            <a:r>
              <a:rPr lang="en-US" dirty="0" smtClean="0"/>
              <a:t> </a:t>
            </a:r>
            <a:r>
              <a:rPr lang="en-US" dirty="0" err="1" smtClean="0"/>
              <a:t>periudhash</a:t>
            </a:r>
            <a:r>
              <a:rPr lang="en-US" dirty="0" smtClean="0"/>
              <a:t> </a:t>
            </a:r>
            <a:r>
              <a:rPr lang="en-US" dirty="0" err="1" smtClean="0"/>
              <a:t>sigurimi</a:t>
            </a:r>
            <a:r>
              <a:rPr lang="en-US" dirty="0" smtClean="0"/>
              <a:t> </a:t>
            </a:r>
            <a:r>
              <a:rPr lang="en-US" dirty="0" err="1" smtClean="0"/>
              <a:t>pranë</a:t>
            </a:r>
            <a:r>
              <a:rPr lang="en-US" dirty="0" smtClean="0"/>
              <a:t> ISSH-</a:t>
            </a:r>
            <a:r>
              <a:rPr lang="en-US" dirty="0" err="1" smtClean="0"/>
              <a:t>së</a:t>
            </a:r>
            <a:r>
              <a:rPr lang="en-US" dirty="0" smtClean="0"/>
              <a:t>; </a:t>
            </a:r>
            <a:r>
              <a:rPr lang="en-US" dirty="0" err="1" smtClean="0"/>
              <a:t>mjafton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plotësojnë</a:t>
            </a:r>
            <a:r>
              <a:rPr lang="en-US" dirty="0" smtClean="0"/>
              <a:t> “</a:t>
            </a:r>
            <a:r>
              <a:rPr lang="en-US" i="1" dirty="0" err="1" smtClean="0">
                <a:solidFill>
                  <a:srgbClr val="0070C0"/>
                </a:solidFill>
              </a:rPr>
              <a:t>Deklaratën</a:t>
            </a:r>
            <a:r>
              <a:rPr lang="en-US" i="1" dirty="0" smtClean="0">
                <a:solidFill>
                  <a:srgbClr val="0070C0"/>
                </a:solidFill>
              </a:rPr>
              <a:t> e </a:t>
            </a:r>
            <a:r>
              <a:rPr lang="en-US" i="1" dirty="0" err="1" smtClean="0">
                <a:solidFill>
                  <a:srgbClr val="0070C0"/>
                </a:solidFill>
              </a:rPr>
              <a:t>historikut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të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punësimit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në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Shqipëri</a:t>
            </a:r>
            <a:r>
              <a:rPr lang="en-US" dirty="0" smtClean="0">
                <a:solidFill>
                  <a:srgbClr val="0070C0"/>
                </a:solidFill>
              </a:rPr>
              <a:t>”. </a:t>
            </a:r>
            <a:r>
              <a:rPr lang="en-US" dirty="0" smtClean="0"/>
              <a:t>ISSH </a:t>
            </a:r>
            <a:r>
              <a:rPr lang="en-US" dirty="0" err="1" smtClean="0"/>
              <a:t>verifikon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dërgon</a:t>
            </a:r>
            <a:r>
              <a:rPr lang="en-US" dirty="0" smtClean="0"/>
              <a:t> </a:t>
            </a:r>
            <a:r>
              <a:rPr lang="en-US" dirty="0" err="1" smtClean="0"/>
              <a:t>konfirmimin</a:t>
            </a:r>
            <a:r>
              <a:rPr lang="en-US" dirty="0" smtClean="0"/>
              <a:t> INPS-it.</a:t>
            </a:r>
            <a:endParaRPr lang="en-US" dirty="0"/>
          </a:p>
          <a:p>
            <a:pPr fontAlgn="base"/>
            <a:r>
              <a:rPr lang="en-US" dirty="0" err="1" smtClean="0"/>
              <a:t>Dokumentat</a:t>
            </a:r>
            <a:r>
              <a:rPr lang="en-US" dirty="0" smtClean="0"/>
              <a:t> </a:t>
            </a:r>
            <a:r>
              <a:rPr lang="en-US" dirty="0" err="1" smtClean="0"/>
              <a:t>dhe</a:t>
            </a:r>
            <a:r>
              <a:rPr lang="en-US" dirty="0" smtClean="0"/>
              <a:t> </a:t>
            </a:r>
            <a:r>
              <a:rPr lang="en-US" dirty="0" err="1" smtClean="0"/>
              <a:t>kërkesat</a:t>
            </a:r>
            <a:r>
              <a:rPr lang="en-US" dirty="0" smtClean="0"/>
              <a:t> </a:t>
            </a:r>
            <a:r>
              <a:rPr lang="en-US" dirty="0" err="1" smtClean="0"/>
              <a:t>janë</a:t>
            </a:r>
            <a:r>
              <a:rPr lang="en-US" dirty="0" smtClean="0"/>
              <a:t> </a:t>
            </a:r>
            <a:r>
              <a:rPr lang="en-US" dirty="0" err="1" smtClean="0"/>
              <a:t>të</a:t>
            </a:r>
            <a:r>
              <a:rPr lang="en-US" dirty="0" smtClean="0"/>
              <a:t> </a:t>
            </a:r>
            <a:r>
              <a:rPr lang="en-US" dirty="0" err="1" smtClean="0"/>
              <a:t>përjashtuara</a:t>
            </a:r>
            <a:r>
              <a:rPr lang="en-US" dirty="0" smtClean="0"/>
              <a:t>  </a:t>
            </a:r>
            <a:r>
              <a:rPr lang="en-US" dirty="0" err="1" smtClean="0"/>
              <a:t>nga</a:t>
            </a:r>
            <a:r>
              <a:rPr lang="en-US" dirty="0" smtClean="0"/>
              <a:t> </a:t>
            </a:r>
            <a:r>
              <a:rPr lang="en-US" dirty="0" err="1" smtClean="0"/>
              <a:t>tarifa</a:t>
            </a:r>
            <a:r>
              <a:rPr lang="en-US" dirty="0" smtClean="0"/>
              <a:t>, </a:t>
            </a:r>
            <a:r>
              <a:rPr lang="en-US" dirty="0" err="1" smtClean="0"/>
              <a:t>viza</a:t>
            </a:r>
            <a:r>
              <a:rPr lang="en-US" dirty="0" smtClean="0"/>
              <a:t> </a:t>
            </a:r>
            <a:r>
              <a:rPr lang="en-US" dirty="0" err="1" smtClean="0"/>
              <a:t>legalizime</a:t>
            </a:r>
            <a:r>
              <a:rPr lang="en-US" dirty="0" smtClean="0"/>
              <a:t> </a:t>
            </a:r>
            <a:r>
              <a:rPr lang="en-US" dirty="0" err="1" smtClean="0"/>
              <a:t>diplomatike</a:t>
            </a:r>
            <a:r>
              <a:rPr lang="en-US" dirty="0" smtClean="0"/>
              <a:t> /</a:t>
            </a:r>
            <a:r>
              <a:rPr lang="en-US" dirty="0" err="1" smtClean="0"/>
              <a:t>konsullore</a:t>
            </a:r>
            <a:r>
              <a:rPr lang="en-US" dirty="0" smtClean="0"/>
              <a:t>.</a:t>
            </a:r>
          </a:p>
        </p:txBody>
      </p:sp>
      <p:pic>
        <p:nvPicPr>
          <p:cNvPr id="4" name="Picture 1" descr="issh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2068" y="1583871"/>
            <a:ext cx="1438199" cy="66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1" descr="Immagine che contiene Carattere, logo, Elementi grafici, Blu elettrico&#10;&#10;Descrizione generata automaticamente"/>
          <p:cNvPicPr/>
          <p:nvPr/>
        </p:nvPicPr>
        <p:blipFill>
          <a:blip r:embed="rId3"/>
          <a:stretch>
            <a:fillRect/>
          </a:stretch>
        </p:blipFill>
        <p:spPr>
          <a:xfrm>
            <a:off x="6253855" y="1572169"/>
            <a:ext cx="925902" cy="665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682" y="2011680"/>
            <a:ext cx="2637741" cy="389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4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1144</TotalTime>
  <Words>746</Words>
  <Application>Microsoft Office PowerPoint</Application>
  <PresentationFormat>Widescreen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Wingdings</vt:lpstr>
      <vt:lpstr>Wingdings 3</vt:lpstr>
      <vt:lpstr>Wisp</vt:lpstr>
      <vt:lpstr>Marrëveshja  Shqipëri-Itali  për sigurimet shoqërore</vt:lpstr>
      <vt:lpstr>Marrëveshja dhe BE</vt:lpstr>
      <vt:lpstr>Zbatimi i Marrëveshjes</vt:lpstr>
      <vt:lpstr> Fusha e zbatimit të Marrëveshjes</vt:lpstr>
      <vt:lpstr>Institucionet Kompetente</vt:lpstr>
      <vt:lpstr> Parimet Kryesore të Marrëveshjes</vt:lpstr>
      <vt:lpstr>Llogaritja e Pensionit</vt:lpstr>
      <vt:lpstr>Përfitimet e Tjera</vt:lpstr>
      <vt:lpstr>Bashkëpunimi  Administrativ</vt:lpstr>
      <vt:lpstr>Kërkesa për pension </vt:lpstr>
      <vt:lpstr>Procedura për pension sipas marrëveshjes</vt:lpstr>
      <vt:lpstr> </vt:lpstr>
      <vt:lpstr>Për më shumë informacion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Prezantim</dc:title>
  <dc:creator>Loreta Shkëmbi</dc:creator>
  <cp:lastModifiedBy>Merita Zenelaj</cp:lastModifiedBy>
  <cp:revision>71</cp:revision>
  <cp:lastPrinted>2025-02-27T11:39:33Z</cp:lastPrinted>
  <dcterms:created xsi:type="dcterms:W3CDTF">2025-02-27T10:25:55Z</dcterms:created>
  <dcterms:modified xsi:type="dcterms:W3CDTF">2025-10-17T10:50:22Z</dcterms:modified>
</cp:coreProperties>
</file>